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0" r:id="rId5"/>
    <p:sldId id="281" r:id="rId6"/>
    <p:sldId id="282" r:id="rId7"/>
    <p:sldId id="283"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F07B3A-62B0-406A-A1CA-D627E45FDC14}"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C3301-E2A1-49B0-975E-B5C9EF67F1B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F07B3A-62B0-406A-A1CA-D627E45FDC14}"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C3301-E2A1-49B0-975E-B5C9EF67F1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F07B3A-62B0-406A-A1CA-D627E45FDC14}"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C3301-E2A1-49B0-975E-B5C9EF67F1B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F07B3A-62B0-406A-A1CA-D627E45FDC14}"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C3301-E2A1-49B0-975E-B5C9EF67F1B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F07B3A-62B0-406A-A1CA-D627E45FDC14}"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C3301-E2A1-49B0-975E-B5C9EF67F1B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F07B3A-62B0-406A-A1CA-D627E45FDC14}"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3C3301-E2A1-49B0-975E-B5C9EF67F1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F07B3A-62B0-406A-A1CA-D627E45FDC14}" type="datetimeFigureOut">
              <a:rPr lang="en-US" smtClean="0"/>
              <a:pPr/>
              <a:t>8/20/2024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3C3301-E2A1-49B0-975E-B5C9EF67F1B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F07B3A-62B0-406A-A1CA-D627E45FDC14}" type="datetimeFigureOut">
              <a:rPr lang="en-US" smtClean="0"/>
              <a:pPr/>
              <a:t>8/20/2024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3C3301-E2A1-49B0-975E-B5C9EF67F1B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F07B3A-62B0-406A-A1CA-D627E45FDC14}" type="datetimeFigureOut">
              <a:rPr lang="en-US" smtClean="0"/>
              <a:pPr/>
              <a:t>8/20/2024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3C3301-E2A1-49B0-975E-B5C9EF67F1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F07B3A-62B0-406A-A1CA-D627E45FDC14}"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3C3301-E2A1-49B0-975E-B5C9EF67F1B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F07B3A-62B0-406A-A1CA-D627E45FDC14}"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3C3301-E2A1-49B0-975E-B5C9EF67F1B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07B3A-62B0-406A-A1CA-D627E45FDC14}" type="datetimeFigureOut">
              <a:rPr lang="en-US" smtClean="0"/>
              <a:pPr/>
              <a:t>8/20/2024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3C3301-E2A1-49B0-975E-B5C9EF67F1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nfo@wcwa.org.p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7772400" cy="1470025"/>
          </a:xfrm>
        </p:spPr>
        <p:txBody>
          <a:bodyPr>
            <a:normAutofit fontScale="90000"/>
          </a:bodyPr>
          <a:lstStyle/>
          <a:p>
            <a:r>
              <a:rPr lang="en-US" b="1" dirty="0">
                <a:solidFill>
                  <a:schemeClr val="accent2">
                    <a:lumMod val="75000"/>
                  </a:schemeClr>
                </a:solidFill>
              </a:rPr>
              <a:t>Flood Impact Assessment Report - August 2024</a:t>
            </a:r>
            <a:r>
              <a:rPr lang="en-US" dirty="0"/>
              <a:t/>
            </a:r>
            <a:br>
              <a:rPr lang="en-US" dirty="0"/>
            </a:br>
            <a:endParaRPr lang="en-US" dirty="0"/>
          </a:p>
        </p:txBody>
      </p:sp>
      <p:sp>
        <p:nvSpPr>
          <p:cNvPr id="3" name="Subtitle 2"/>
          <p:cNvSpPr>
            <a:spLocks noGrp="1"/>
          </p:cNvSpPr>
          <p:nvPr>
            <p:ph type="subTitle" idx="1"/>
          </p:nvPr>
        </p:nvSpPr>
        <p:spPr>
          <a:xfrm>
            <a:off x="1143000" y="2971800"/>
            <a:ext cx="6400800" cy="1752600"/>
          </a:xfrm>
        </p:spPr>
        <p:txBody>
          <a:bodyPr>
            <a:normAutofit fontScale="70000" lnSpcReduction="20000"/>
          </a:bodyPr>
          <a:lstStyle/>
          <a:p>
            <a:r>
              <a:rPr lang="en-US" sz="3400" b="1" dirty="0" smtClean="0">
                <a:solidFill>
                  <a:schemeClr val="accent2">
                    <a:lumMod val="75000"/>
                  </a:schemeClr>
                </a:solidFill>
              </a:rPr>
              <a:t>WOMEN CHILDREN WELFARE ASSOCIATION</a:t>
            </a:r>
          </a:p>
          <a:p>
            <a:r>
              <a:rPr lang="en-US" sz="2400" b="1" dirty="0" smtClean="0">
                <a:solidFill>
                  <a:schemeClr val="accent2">
                    <a:lumMod val="75000"/>
                  </a:schemeClr>
                </a:solidFill>
              </a:rPr>
              <a:t>Abdul Rasheed (CEO-WCWA)</a:t>
            </a:r>
          </a:p>
          <a:p>
            <a:endParaRPr lang="en-US" sz="2400" b="1" dirty="0" smtClean="0">
              <a:solidFill>
                <a:schemeClr val="accent2">
                  <a:lumMod val="75000"/>
                </a:schemeClr>
              </a:solidFill>
            </a:endParaRPr>
          </a:p>
          <a:p>
            <a:r>
              <a:rPr lang="en-US" sz="2400" b="1" dirty="0" smtClean="0">
                <a:solidFill>
                  <a:schemeClr val="accent2">
                    <a:lumMod val="75000"/>
                  </a:schemeClr>
                </a:solidFill>
                <a:hlinkClick r:id="rId2"/>
              </a:rPr>
              <a:t>info@wcwa.org.pk</a:t>
            </a:r>
            <a:endParaRPr lang="en-US" sz="2400" b="1" dirty="0" smtClean="0">
              <a:solidFill>
                <a:schemeClr val="accent2">
                  <a:lumMod val="75000"/>
                </a:schemeClr>
              </a:solidFill>
            </a:endParaRPr>
          </a:p>
          <a:p>
            <a:r>
              <a:rPr lang="en-US" sz="2400" b="1" dirty="0" smtClean="0">
                <a:solidFill>
                  <a:schemeClr val="accent2">
                    <a:lumMod val="75000"/>
                  </a:schemeClr>
                </a:solidFill>
              </a:rPr>
              <a:t>03337351625 </a:t>
            </a:r>
          </a:p>
          <a:p>
            <a:r>
              <a:rPr lang="en-US" sz="2400" b="1" dirty="0" smtClean="0">
                <a:solidFill>
                  <a:schemeClr val="accent2">
                    <a:lumMod val="75000"/>
                  </a:schemeClr>
                </a:solidFill>
              </a:rPr>
              <a:t>03009257271</a:t>
            </a:r>
            <a:endParaRPr lang="en-US" sz="2400" b="1" dirty="0">
              <a:solidFill>
                <a:schemeClr val="accent2">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normAutofit/>
          </a:bodyPr>
          <a:lstStyle/>
          <a:p>
            <a:r>
              <a:rPr lang="en-US" sz="2400" b="1" dirty="0" smtClean="0">
                <a:solidFill>
                  <a:schemeClr val="accent2">
                    <a:lumMod val="75000"/>
                  </a:schemeClr>
                </a:solidFill>
              </a:rPr>
              <a:t>Affected Union Councils and Villages</a:t>
            </a:r>
            <a:endParaRPr lang="en-US" sz="2400" dirty="0"/>
          </a:p>
        </p:txBody>
      </p:sp>
      <p:sp>
        <p:nvSpPr>
          <p:cNvPr id="3" name="Subtitle 2"/>
          <p:cNvSpPr>
            <a:spLocks noGrp="1"/>
          </p:cNvSpPr>
          <p:nvPr>
            <p:ph type="subTitle" idx="1"/>
          </p:nvPr>
        </p:nvSpPr>
        <p:spPr>
          <a:xfrm>
            <a:off x="1371600" y="1066800"/>
            <a:ext cx="6400800" cy="5105400"/>
          </a:xfrm>
        </p:spPr>
        <p:txBody>
          <a:bodyPr>
            <a:normAutofit fontScale="70000" lnSpcReduction="20000"/>
          </a:bodyPr>
          <a:lstStyle/>
          <a:p>
            <a:r>
              <a:rPr lang="en-US" dirty="0">
                <a:solidFill>
                  <a:schemeClr val="tx1"/>
                </a:solidFill>
              </a:rPr>
              <a:t>Deh 03: Atti Villages</a:t>
            </a:r>
          </a:p>
          <a:p>
            <a:r>
              <a:rPr lang="en-US" dirty="0">
                <a:solidFill>
                  <a:schemeClr val="tx1"/>
                </a:solidFill>
              </a:rPr>
              <a:t>1. Atti</a:t>
            </a:r>
          </a:p>
          <a:p>
            <a:r>
              <a:rPr lang="en-US" dirty="0">
                <a:solidFill>
                  <a:schemeClr val="tx1"/>
                </a:solidFill>
              </a:rPr>
              <a:t>2. </a:t>
            </a:r>
            <a:r>
              <a:rPr lang="en-US" dirty="0" smtClean="0">
                <a:solidFill>
                  <a:schemeClr val="tx1"/>
                </a:solidFill>
              </a:rPr>
              <a:t>Changez </a:t>
            </a:r>
            <a:r>
              <a:rPr lang="en-US" dirty="0">
                <a:solidFill>
                  <a:schemeClr val="tx1"/>
                </a:solidFill>
              </a:rPr>
              <a:t>Khan Bhayo</a:t>
            </a:r>
          </a:p>
          <a:p>
            <a:r>
              <a:rPr lang="en-US" dirty="0">
                <a:solidFill>
                  <a:schemeClr val="tx1"/>
                </a:solidFill>
              </a:rPr>
              <a:t>3. Mehran Khan Bhayo</a:t>
            </a:r>
          </a:p>
          <a:p>
            <a:r>
              <a:rPr lang="en-US" dirty="0">
                <a:solidFill>
                  <a:schemeClr val="tx1"/>
                </a:solidFill>
              </a:rPr>
              <a:t>4. Meer Amjad Ali Bhayo</a:t>
            </a:r>
          </a:p>
          <a:p>
            <a:r>
              <a:rPr lang="en-US" dirty="0">
                <a:solidFill>
                  <a:schemeClr val="tx1"/>
                </a:solidFill>
              </a:rPr>
              <a:t>5. Ahsanullah Bhayo</a:t>
            </a:r>
          </a:p>
          <a:p>
            <a:r>
              <a:rPr lang="en-US" dirty="0">
                <a:solidFill>
                  <a:schemeClr val="tx1"/>
                </a:solidFill>
              </a:rPr>
              <a:t>6. Ali Bux Umrani</a:t>
            </a:r>
          </a:p>
          <a:p>
            <a:r>
              <a:rPr lang="en-US" dirty="0">
                <a:solidFill>
                  <a:schemeClr val="tx1"/>
                </a:solidFill>
              </a:rPr>
              <a:t>7. Khan Umrani</a:t>
            </a:r>
          </a:p>
          <a:p>
            <a:r>
              <a:rPr lang="en-US" dirty="0">
                <a:solidFill>
                  <a:schemeClr val="tx1"/>
                </a:solidFill>
              </a:rPr>
              <a:t>8. Fazal Khoso</a:t>
            </a:r>
          </a:p>
          <a:p>
            <a:r>
              <a:rPr lang="en-US" dirty="0">
                <a:solidFill>
                  <a:schemeClr val="tx1"/>
                </a:solidFill>
              </a:rPr>
              <a:t>9. </a:t>
            </a:r>
            <a:r>
              <a:rPr lang="en-US" dirty="0" smtClean="0">
                <a:solidFill>
                  <a:schemeClr val="tx1"/>
                </a:solidFill>
              </a:rPr>
              <a:t>Leemo </a:t>
            </a:r>
            <a:r>
              <a:rPr lang="en-US" dirty="0">
                <a:solidFill>
                  <a:schemeClr val="tx1"/>
                </a:solidFill>
              </a:rPr>
              <a:t>Khoso</a:t>
            </a:r>
          </a:p>
          <a:p>
            <a:r>
              <a:rPr lang="en-US" dirty="0">
                <a:solidFill>
                  <a:schemeClr val="tx1"/>
                </a:solidFill>
              </a:rPr>
              <a:t>10. Bagh </a:t>
            </a:r>
            <a:r>
              <a:rPr lang="en-US" dirty="0" smtClean="0">
                <a:solidFill>
                  <a:schemeClr val="tx1"/>
                </a:solidFill>
              </a:rPr>
              <a:t>Sanjrani</a:t>
            </a:r>
            <a:endParaRPr lang="en-US" dirty="0">
              <a:solidFill>
                <a:schemeClr val="tx1"/>
              </a:solidFill>
            </a:endParaRPr>
          </a:p>
          <a:p>
            <a:r>
              <a:rPr lang="en-US" dirty="0">
                <a:solidFill>
                  <a:schemeClr val="tx1"/>
                </a:solidFill>
              </a:rPr>
              <a:t>11. Hakeem Kehar</a:t>
            </a:r>
          </a:p>
          <a:p>
            <a:r>
              <a:rPr lang="en-US" dirty="0">
                <a:solidFill>
                  <a:schemeClr val="tx1"/>
                </a:solidFill>
              </a:rPr>
              <a:t>12. Dolat Brohi</a:t>
            </a:r>
          </a:p>
          <a:p>
            <a:r>
              <a:rPr lang="en-US" dirty="0">
                <a:solidFill>
                  <a:schemeClr val="tx1"/>
                </a:solidFill>
              </a:rPr>
              <a:t>13. Ahmed Khoso</a:t>
            </a:r>
          </a:p>
          <a:p>
            <a:r>
              <a:rPr lang="en-US" dirty="0">
                <a:solidFill>
                  <a:schemeClr val="tx1"/>
                </a:solidFill>
              </a:rPr>
              <a:t>14. Gulab Khoso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0"/>
            <a:ext cx="7772400" cy="1470025"/>
          </a:xfrm>
        </p:spPr>
        <p:txBody>
          <a:bodyPr>
            <a:normAutofit/>
          </a:bodyPr>
          <a:lstStyle/>
          <a:p>
            <a:r>
              <a:rPr lang="en-US" sz="2400" b="1" dirty="0" smtClean="0">
                <a:solidFill>
                  <a:schemeClr val="accent2">
                    <a:lumMod val="75000"/>
                  </a:schemeClr>
                </a:solidFill>
              </a:rPr>
              <a:t>Affected Union Councils and Villages</a:t>
            </a:r>
            <a:endParaRPr lang="en-US" sz="2400" dirty="0"/>
          </a:p>
        </p:txBody>
      </p:sp>
      <p:sp>
        <p:nvSpPr>
          <p:cNvPr id="3" name="Subtitle 2"/>
          <p:cNvSpPr>
            <a:spLocks noGrp="1"/>
          </p:cNvSpPr>
          <p:nvPr>
            <p:ph type="subTitle" idx="1"/>
          </p:nvPr>
        </p:nvSpPr>
        <p:spPr>
          <a:xfrm>
            <a:off x="1371600" y="1066800"/>
            <a:ext cx="6400800" cy="5181600"/>
          </a:xfrm>
        </p:spPr>
        <p:txBody>
          <a:bodyPr>
            <a:normAutofit fontScale="47500" lnSpcReduction="20000"/>
          </a:bodyPr>
          <a:lstStyle/>
          <a:p>
            <a:r>
              <a:rPr lang="en-US" dirty="0">
                <a:solidFill>
                  <a:schemeClr val="tx1"/>
                </a:solidFill>
              </a:rPr>
              <a:t>Deh 04: Shahdad Pur Villages:</a:t>
            </a:r>
          </a:p>
          <a:p>
            <a:r>
              <a:rPr lang="en-US" dirty="0">
                <a:solidFill>
                  <a:schemeClr val="tx1"/>
                </a:solidFill>
              </a:rPr>
              <a:t>1. Amanullah Bhatti</a:t>
            </a:r>
          </a:p>
          <a:p>
            <a:r>
              <a:rPr lang="en-US" dirty="0">
                <a:solidFill>
                  <a:schemeClr val="tx1"/>
                </a:solidFill>
              </a:rPr>
              <a:t>2. Palyo Lashari</a:t>
            </a:r>
          </a:p>
          <a:p>
            <a:r>
              <a:rPr lang="en-US" dirty="0">
                <a:solidFill>
                  <a:schemeClr val="tx1"/>
                </a:solidFill>
              </a:rPr>
              <a:t>3. Rasheed Abbasi (Gul Bahar Brohi)</a:t>
            </a:r>
          </a:p>
          <a:p>
            <a:r>
              <a:rPr lang="en-US" dirty="0">
                <a:solidFill>
                  <a:schemeClr val="tx1"/>
                </a:solidFill>
              </a:rPr>
              <a:t>4. Muhammad Hassan Bhatti</a:t>
            </a:r>
          </a:p>
          <a:p>
            <a:r>
              <a:rPr lang="en-US" dirty="0">
                <a:solidFill>
                  <a:schemeClr val="tx1"/>
                </a:solidFill>
              </a:rPr>
              <a:t>5. Imam Bux Bhatti</a:t>
            </a:r>
          </a:p>
          <a:p>
            <a:r>
              <a:rPr lang="en-US" dirty="0">
                <a:solidFill>
                  <a:schemeClr val="tx1"/>
                </a:solidFill>
              </a:rPr>
              <a:t>6. Nabi Bux Brohi</a:t>
            </a:r>
          </a:p>
          <a:p>
            <a:r>
              <a:rPr lang="en-US" dirty="0">
                <a:solidFill>
                  <a:schemeClr val="tx1"/>
                </a:solidFill>
              </a:rPr>
              <a:t>7. Ghulam Rasool Brohi</a:t>
            </a:r>
          </a:p>
          <a:p>
            <a:r>
              <a:rPr lang="en-US" dirty="0">
                <a:solidFill>
                  <a:schemeClr val="tx1"/>
                </a:solidFill>
              </a:rPr>
              <a:t>8. Ameer Bux Brohi</a:t>
            </a:r>
          </a:p>
          <a:p>
            <a:r>
              <a:rPr lang="en-US" dirty="0">
                <a:solidFill>
                  <a:schemeClr val="tx1"/>
                </a:solidFill>
              </a:rPr>
              <a:t>9. Sahab Mashi (Saeed Khan Brohi)</a:t>
            </a:r>
          </a:p>
          <a:p>
            <a:r>
              <a:rPr lang="en-US" dirty="0">
                <a:solidFill>
                  <a:schemeClr val="tx1"/>
                </a:solidFill>
              </a:rPr>
              <a:t>10. Haji Hazoor Bux Umrani</a:t>
            </a:r>
          </a:p>
          <a:p>
            <a:r>
              <a:rPr lang="en-US" dirty="0">
                <a:solidFill>
                  <a:schemeClr val="tx1"/>
                </a:solidFill>
              </a:rPr>
              <a:t>11. Allah Dad Bhand</a:t>
            </a:r>
          </a:p>
          <a:p>
            <a:r>
              <a:rPr lang="en-US" dirty="0">
                <a:solidFill>
                  <a:schemeClr val="tx1"/>
                </a:solidFill>
              </a:rPr>
              <a:t>12. Mola Bux Ansari (Haji Mahar 01)</a:t>
            </a:r>
          </a:p>
          <a:p>
            <a:r>
              <a:rPr lang="en-US" dirty="0">
                <a:solidFill>
                  <a:schemeClr val="tx1"/>
                </a:solidFill>
              </a:rPr>
              <a:t>13. Noor Muhammad Brohi</a:t>
            </a:r>
          </a:p>
          <a:p>
            <a:r>
              <a:rPr lang="en-US" dirty="0">
                <a:solidFill>
                  <a:schemeClr val="tx1"/>
                </a:solidFill>
              </a:rPr>
              <a:t>14. Zagi Brohi</a:t>
            </a:r>
          </a:p>
          <a:p>
            <a:r>
              <a:rPr lang="en-US" dirty="0">
                <a:solidFill>
                  <a:schemeClr val="tx1"/>
                </a:solidFill>
              </a:rPr>
              <a:t>15. Mithal Brohi</a:t>
            </a:r>
          </a:p>
          <a:p>
            <a:r>
              <a:rPr lang="en-US" dirty="0">
                <a:solidFill>
                  <a:schemeClr val="tx1"/>
                </a:solidFill>
              </a:rPr>
              <a:t>16. Ghulam Rasool Kohri</a:t>
            </a:r>
          </a:p>
          <a:p>
            <a:r>
              <a:rPr lang="en-US" dirty="0">
                <a:solidFill>
                  <a:schemeClr val="tx1"/>
                </a:solidFill>
              </a:rPr>
              <a:t>17. Khadim Korejo</a:t>
            </a:r>
          </a:p>
          <a:p>
            <a:r>
              <a:rPr lang="en-US" dirty="0">
                <a:solidFill>
                  <a:schemeClr val="tx1"/>
                </a:solidFill>
              </a:rPr>
              <a:t>18. Asadullah Kalhoro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normAutofit/>
          </a:bodyPr>
          <a:lstStyle/>
          <a:p>
            <a:r>
              <a:rPr lang="en-US" sz="2000" b="1" dirty="0" smtClean="0">
                <a:solidFill>
                  <a:schemeClr val="accent2">
                    <a:lumMod val="75000"/>
                  </a:schemeClr>
                </a:solidFill>
              </a:rPr>
              <a:t>Affected Union Councils and Villages</a:t>
            </a:r>
            <a:endParaRPr lang="en-US" sz="2000" dirty="0"/>
          </a:p>
        </p:txBody>
      </p:sp>
      <p:sp>
        <p:nvSpPr>
          <p:cNvPr id="3" name="Subtitle 2"/>
          <p:cNvSpPr>
            <a:spLocks noGrp="1"/>
          </p:cNvSpPr>
          <p:nvPr>
            <p:ph type="subTitle" idx="1"/>
          </p:nvPr>
        </p:nvSpPr>
        <p:spPr>
          <a:xfrm>
            <a:off x="1371600" y="1066800"/>
            <a:ext cx="6400800" cy="4572000"/>
          </a:xfrm>
        </p:spPr>
        <p:txBody>
          <a:bodyPr>
            <a:normAutofit fontScale="70000" lnSpcReduction="20000"/>
          </a:bodyPr>
          <a:lstStyle/>
          <a:p>
            <a:r>
              <a:rPr lang="en-US" dirty="0">
                <a:solidFill>
                  <a:schemeClr val="tx1"/>
                </a:solidFill>
              </a:rPr>
              <a:t>Deh 05: </a:t>
            </a:r>
            <a:r>
              <a:rPr lang="en-US" dirty="0" smtClean="0">
                <a:solidFill>
                  <a:schemeClr val="tx1"/>
                </a:solidFill>
              </a:rPr>
              <a:t>Gous </a:t>
            </a:r>
            <a:r>
              <a:rPr lang="en-US" dirty="0">
                <a:solidFill>
                  <a:schemeClr val="tx1"/>
                </a:solidFill>
              </a:rPr>
              <a:t>Pur Villages:</a:t>
            </a:r>
          </a:p>
          <a:p>
            <a:r>
              <a:rPr lang="en-US" dirty="0">
                <a:solidFill>
                  <a:schemeClr val="tx1"/>
                </a:solidFill>
              </a:rPr>
              <a:t>1. Mithal Khan Khoso</a:t>
            </a:r>
          </a:p>
          <a:p>
            <a:r>
              <a:rPr lang="en-US" dirty="0">
                <a:solidFill>
                  <a:schemeClr val="tx1"/>
                </a:solidFill>
              </a:rPr>
              <a:t>2. Jahangeer Khoso</a:t>
            </a:r>
          </a:p>
          <a:p>
            <a:r>
              <a:rPr lang="en-US" dirty="0">
                <a:solidFill>
                  <a:schemeClr val="tx1"/>
                </a:solidFill>
              </a:rPr>
              <a:t>3. Liaquat Khan Khoso</a:t>
            </a:r>
          </a:p>
          <a:p>
            <a:r>
              <a:rPr lang="en-US" dirty="0">
                <a:solidFill>
                  <a:schemeClr val="tx1"/>
                </a:solidFill>
              </a:rPr>
              <a:t>4. Mahboob Khan Khoso</a:t>
            </a:r>
          </a:p>
          <a:p>
            <a:r>
              <a:rPr lang="en-US" dirty="0">
                <a:solidFill>
                  <a:schemeClr val="tx1"/>
                </a:solidFill>
              </a:rPr>
              <a:t>5. Ghulam Nabi Khan Khoso</a:t>
            </a:r>
          </a:p>
          <a:p>
            <a:r>
              <a:rPr lang="en-US" dirty="0">
                <a:solidFill>
                  <a:schemeClr val="tx1"/>
                </a:solidFill>
              </a:rPr>
              <a:t>6. Jan Muhammad Khoso</a:t>
            </a:r>
          </a:p>
          <a:p>
            <a:r>
              <a:rPr lang="en-US" dirty="0">
                <a:solidFill>
                  <a:schemeClr val="tx1"/>
                </a:solidFill>
              </a:rPr>
              <a:t>7. Raju Weesar</a:t>
            </a:r>
          </a:p>
          <a:p>
            <a:r>
              <a:rPr lang="en-US" dirty="0">
                <a:solidFill>
                  <a:schemeClr val="tx1"/>
                </a:solidFill>
              </a:rPr>
              <a:t>8. Buhram Khoso</a:t>
            </a:r>
          </a:p>
          <a:p>
            <a:r>
              <a:rPr lang="en-US" dirty="0">
                <a:solidFill>
                  <a:schemeClr val="tx1"/>
                </a:solidFill>
              </a:rPr>
              <a:t>9. Molvi Qadir Bux Khoso</a:t>
            </a:r>
          </a:p>
          <a:p>
            <a:r>
              <a:rPr lang="en-US" dirty="0">
                <a:solidFill>
                  <a:schemeClr val="tx1"/>
                </a:solidFill>
              </a:rPr>
              <a:t>10. Sabzal Khoso</a:t>
            </a:r>
          </a:p>
          <a:p>
            <a:r>
              <a:rPr lang="en-US" dirty="0">
                <a:solidFill>
                  <a:schemeClr val="tx1"/>
                </a:solidFill>
              </a:rPr>
              <a:t>11. Ghulam Nabi Khan Umrani</a:t>
            </a:r>
          </a:p>
          <a:p>
            <a:r>
              <a:rPr lang="en-US" dirty="0">
                <a:solidFill>
                  <a:schemeClr val="tx1"/>
                </a:solidFill>
              </a:rPr>
              <a:t>12. Abdul Rasheed Maganhar</a:t>
            </a:r>
          </a:p>
          <a:p>
            <a:endParaRPr lang="en-US"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4800"/>
            <a:ext cx="7772400" cy="1470025"/>
          </a:xfrm>
        </p:spPr>
        <p:txBody>
          <a:bodyPr>
            <a:normAutofit/>
          </a:bodyPr>
          <a:lstStyle/>
          <a:p>
            <a:r>
              <a:rPr lang="en-US" sz="2400" b="1" dirty="0" smtClean="0">
                <a:solidFill>
                  <a:schemeClr val="accent2">
                    <a:lumMod val="75000"/>
                  </a:schemeClr>
                </a:solidFill>
              </a:rPr>
              <a:t>Affected Union Councils and Villages</a:t>
            </a:r>
            <a:endParaRPr lang="en-US" sz="2400" dirty="0"/>
          </a:p>
        </p:txBody>
      </p:sp>
      <p:sp>
        <p:nvSpPr>
          <p:cNvPr id="3" name="Subtitle 2"/>
          <p:cNvSpPr>
            <a:spLocks noGrp="1"/>
          </p:cNvSpPr>
          <p:nvPr>
            <p:ph type="subTitle" idx="1"/>
          </p:nvPr>
        </p:nvSpPr>
        <p:spPr>
          <a:xfrm>
            <a:off x="1371600" y="1447800"/>
            <a:ext cx="6400800" cy="4648200"/>
          </a:xfrm>
        </p:spPr>
        <p:txBody>
          <a:bodyPr>
            <a:normAutofit fontScale="77500" lnSpcReduction="20000"/>
          </a:bodyPr>
          <a:lstStyle/>
          <a:p>
            <a:r>
              <a:rPr lang="en-US" dirty="0">
                <a:solidFill>
                  <a:schemeClr val="tx1"/>
                </a:solidFill>
              </a:rPr>
              <a:t>Deh 06: Wakro Jagir Villages:</a:t>
            </a:r>
          </a:p>
          <a:p>
            <a:r>
              <a:rPr lang="en-US" dirty="0">
                <a:solidFill>
                  <a:schemeClr val="tx1"/>
                </a:solidFill>
              </a:rPr>
              <a:t>1. Pandhi Khoso</a:t>
            </a:r>
          </a:p>
          <a:p>
            <a:r>
              <a:rPr lang="en-US" dirty="0">
                <a:solidFill>
                  <a:schemeClr val="tx1"/>
                </a:solidFill>
              </a:rPr>
              <a:t>2. Sharbat Kakepoto</a:t>
            </a:r>
          </a:p>
          <a:p>
            <a:r>
              <a:rPr lang="en-US" dirty="0">
                <a:solidFill>
                  <a:schemeClr val="tx1"/>
                </a:solidFill>
              </a:rPr>
              <a:t>3. Ismail Kakepoto</a:t>
            </a:r>
          </a:p>
          <a:p>
            <a:r>
              <a:rPr lang="en-US" dirty="0">
                <a:solidFill>
                  <a:schemeClr val="tx1"/>
                </a:solidFill>
              </a:rPr>
              <a:t>4. Imam Bux Dayo</a:t>
            </a:r>
          </a:p>
          <a:p>
            <a:r>
              <a:rPr lang="en-US" dirty="0">
                <a:solidFill>
                  <a:schemeClr val="tx1"/>
                </a:solidFill>
              </a:rPr>
              <a:t>5. Ghulam Qadir Malano</a:t>
            </a:r>
          </a:p>
          <a:p>
            <a:r>
              <a:rPr lang="en-US" dirty="0">
                <a:solidFill>
                  <a:schemeClr val="tx1"/>
                </a:solidFill>
              </a:rPr>
              <a:t>6. Daim Khoso</a:t>
            </a:r>
          </a:p>
          <a:p>
            <a:r>
              <a:rPr lang="en-US" dirty="0">
                <a:solidFill>
                  <a:schemeClr val="tx1"/>
                </a:solidFill>
              </a:rPr>
              <a:t>7. Kisewai</a:t>
            </a:r>
          </a:p>
          <a:p>
            <a:r>
              <a:rPr lang="en-US" dirty="0">
                <a:solidFill>
                  <a:schemeClr val="tx1"/>
                </a:solidFill>
              </a:rPr>
              <a:t>8. Nawab Chandio</a:t>
            </a:r>
          </a:p>
          <a:p>
            <a:r>
              <a:rPr lang="en-US" dirty="0">
                <a:solidFill>
                  <a:schemeClr val="tx1"/>
                </a:solidFill>
              </a:rPr>
              <a:t>9. Malook Chandio</a:t>
            </a:r>
          </a:p>
          <a:p>
            <a:r>
              <a:rPr lang="en-US" dirty="0">
                <a:solidFill>
                  <a:schemeClr val="tx1"/>
                </a:solidFill>
              </a:rPr>
              <a:t>10. Atta Muhammad Chandio</a:t>
            </a:r>
          </a:p>
          <a:p>
            <a:r>
              <a:rPr lang="en-US" dirty="0">
                <a:solidFill>
                  <a:schemeClr val="tx1"/>
                </a:solidFill>
              </a:rPr>
              <a:t>11. Ahmed Khoso</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lstStyle/>
          <a:p>
            <a:r>
              <a:rPr lang="en-US" b="1" dirty="0">
                <a:solidFill>
                  <a:schemeClr val="accent2">
                    <a:lumMod val="75000"/>
                  </a:schemeClr>
                </a:solidFill>
              </a:rPr>
              <a:t>Damage Assessment</a:t>
            </a:r>
          </a:p>
        </p:txBody>
      </p:sp>
      <p:sp>
        <p:nvSpPr>
          <p:cNvPr id="3" name="Subtitle 2"/>
          <p:cNvSpPr>
            <a:spLocks noGrp="1"/>
          </p:cNvSpPr>
          <p:nvPr>
            <p:ph type="subTitle" idx="1"/>
          </p:nvPr>
        </p:nvSpPr>
        <p:spPr>
          <a:xfrm>
            <a:off x="1371600" y="1981200"/>
            <a:ext cx="6400800" cy="3657600"/>
          </a:xfrm>
        </p:spPr>
        <p:txBody>
          <a:bodyPr>
            <a:normAutofit fontScale="70000" lnSpcReduction="20000"/>
          </a:bodyPr>
          <a:lstStyle/>
          <a:p>
            <a:r>
              <a:rPr lang="en-US" dirty="0">
                <a:solidFill>
                  <a:schemeClr val="tx1"/>
                </a:solidFill>
              </a:rPr>
              <a:t>Rice Crops: 20%-25% damage reported, affecting the primary source of livelihood in these areas.</a:t>
            </a:r>
          </a:p>
          <a:p>
            <a:r>
              <a:rPr lang="en-US" dirty="0">
                <a:solidFill>
                  <a:schemeClr val="tx1"/>
                </a:solidFill>
              </a:rPr>
              <a:t>Livestock: 5% loss, leading to further economic challenges for the affected communities.</a:t>
            </a:r>
          </a:p>
          <a:p>
            <a:r>
              <a:rPr lang="en-US" dirty="0">
                <a:solidFill>
                  <a:schemeClr val="tx1"/>
                </a:solidFill>
              </a:rPr>
              <a:t>Houses: 5%-10% structural damage, displacing many families and requiring urgent rehabilitation efforts.</a:t>
            </a:r>
          </a:p>
          <a:p>
            <a:r>
              <a:rPr lang="en-US" dirty="0">
                <a:solidFill>
                  <a:schemeClr val="tx1"/>
                </a:solidFill>
              </a:rPr>
              <a:t>Roads and Infrastructure: 15%-20% damage, disrupting connectivity and access to essential services.</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lstStyle/>
          <a:p>
            <a:r>
              <a:rPr lang="en-US" b="1" dirty="0">
                <a:solidFill>
                  <a:schemeClr val="accent2">
                    <a:lumMod val="75000"/>
                  </a:schemeClr>
                </a:solidFill>
              </a:rPr>
              <a:t>Cause of Flooding</a:t>
            </a:r>
          </a:p>
        </p:txBody>
      </p:sp>
      <p:sp>
        <p:nvSpPr>
          <p:cNvPr id="3" name="Subtitle 2"/>
          <p:cNvSpPr>
            <a:spLocks noGrp="1"/>
          </p:cNvSpPr>
          <p:nvPr>
            <p:ph type="subTitle" idx="1"/>
          </p:nvPr>
        </p:nvSpPr>
        <p:spPr>
          <a:xfrm>
            <a:off x="1524000" y="2133600"/>
            <a:ext cx="6400800" cy="2667000"/>
          </a:xfrm>
        </p:spPr>
        <p:txBody>
          <a:bodyPr>
            <a:normAutofit fontScale="77500" lnSpcReduction="20000"/>
          </a:bodyPr>
          <a:lstStyle/>
          <a:p>
            <a:r>
              <a:rPr lang="en-US" dirty="0">
                <a:solidFill>
                  <a:schemeClr val="tx1"/>
                </a:solidFill>
              </a:rPr>
              <a:t>The flooding in these UCs is primarily due to heavy rainfall that caused overflow from the Kheerthar and Saif Ullah Canals, along with the Begari Canal. The stagnant water, with no proper drainage, accumulates in these UCs, which are low-lying areas. Additionally, the Sim Shakh from Baluchistan contributes to the overflow, further exacerbating the situation.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0"/>
            <a:ext cx="7772400" cy="1447800"/>
          </a:xfrm>
        </p:spPr>
        <p:txBody>
          <a:bodyPr/>
          <a:lstStyle/>
          <a:p>
            <a:r>
              <a:rPr lang="en-US" b="1" dirty="0" smtClean="0">
                <a:solidFill>
                  <a:schemeClr val="accent2">
                    <a:lumMod val="75000"/>
                  </a:schemeClr>
                </a:solidFill>
              </a:rPr>
              <a:t>Conclusion…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514600"/>
            <a:ext cx="6400800" cy="3124200"/>
          </a:xfrm>
        </p:spPr>
        <p:txBody>
          <a:bodyPr>
            <a:normAutofit fontScale="77500" lnSpcReduction="20000"/>
          </a:bodyPr>
          <a:lstStyle/>
          <a:p>
            <a:r>
              <a:rPr lang="en-US" dirty="0">
                <a:solidFill>
                  <a:schemeClr val="tx1"/>
                </a:solidFill>
              </a:rPr>
              <a:t>The WCWA urges immediate attention to the affected areas to provide relief and rehabilitation. Measures such as improved drainage systems and better canal management must be implemented to prevent future occurrences of such devastating floods. The attached photographs provide visual evidence of the extent of the damage and the urgent need for intervention.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rPr>
              <a:t>Images</a:t>
            </a:r>
            <a:endParaRPr lang="en-US" b="1" dirty="0">
              <a:solidFill>
                <a:schemeClr val="accent2">
                  <a:lumMod val="75000"/>
                </a:schemeClr>
              </a:solidFill>
            </a:endParaRPr>
          </a:p>
        </p:txBody>
      </p:sp>
      <p:pic>
        <p:nvPicPr>
          <p:cNvPr id="8" name="Content Placeholder 7" descr="WhatsApp Image 2024-08-19 at 8.41.32 AM.jpeg"/>
          <p:cNvPicPr>
            <a:picLocks noGrp="1" noChangeAspect="1"/>
          </p:cNvPicPr>
          <p:nvPr>
            <p:ph idx="1"/>
          </p:nvPr>
        </p:nvPicPr>
        <p:blipFill>
          <a:blip r:embed="rId2" cstate="print"/>
          <a:stretch>
            <a:fillRect/>
          </a:stretch>
        </p:blipFill>
        <p:spPr>
          <a:xfrm>
            <a:off x="304801" y="1177132"/>
            <a:ext cx="2971800" cy="4949031"/>
          </a:xfrm>
        </p:spPr>
      </p:pic>
      <p:pic>
        <p:nvPicPr>
          <p:cNvPr id="9" name="Picture 8" descr="WhatsApp Image 2024-08-19 at 8.41.33 AM (1).jpeg"/>
          <p:cNvPicPr>
            <a:picLocks noChangeAspect="1"/>
          </p:cNvPicPr>
          <p:nvPr/>
        </p:nvPicPr>
        <p:blipFill>
          <a:blip r:embed="rId3" cstate="print"/>
          <a:stretch>
            <a:fillRect/>
          </a:stretch>
        </p:blipFill>
        <p:spPr>
          <a:xfrm>
            <a:off x="3276600" y="1143000"/>
            <a:ext cx="5181600" cy="50292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rPr>
              <a:t>Images</a:t>
            </a:r>
            <a:endParaRPr lang="en-US" b="1" dirty="0">
              <a:solidFill>
                <a:schemeClr val="accent2">
                  <a:lumMod val="75000"/>
                </a:schemeClr>
              </a:solidFill>
            </a:endParaRPr>
          </a:p>
        </p:txBody>
      </p:sp>
      <p:pic>
        <p:nvPicPr>
          <p:cNvPr id="4" name="Content Placeholder 3" descr="WhatsApp Image 2024-08-19 at 8.41.34 AM.jpeg"/>
          <p:cNvPicPr>
            <a:picLocks noGrp="1" noChangeAspect="1"/>
          </p:cNvPicPr>
          <p:nvPr>
            <p:ph idx="1"/>
          </p:nvPr>
        </p:nvPicPr>
        <p:blipFill>
          <a:blip r:embed="rId2" cstate="print"/>
          <a:stretch>
            <a:fillRect/>
          </a:stretch>
        </p:blipFill>
        <p:spPr>
          <a:xfrm>
            <a:off x="152400" y="1371600"/>
            <a:ext cx="3394472" cy="5334000"/>
          </a:xfrm>
        </p:spPr>
      </p:pic>
      <p:pic>
        <p:nvPicPr>
          <p:cNvPr id="5" name="Picture 4" descr="WhatsApp Image 2024-08-19 at 8.41.33 AM.jpeg"/>
          <p:cNvPicPr>
            <a:picLocks noChangeAspect="1"/>
          </p:cNvPicPr>
          <p:nvPr/>
        </p:nvPicPr>
        <p:blipFill>
          <a:blip r:embed="rId3" cstate="print"/>
          <a:stretch>
            <a:fillRect/>
          </a:stretch>
        </p:blipFill>
        <p:spPr>
          <a:xfrm>
            <a:off x="3505200" y="1371600"/>
            <a:ext cx="5143500" cy="5334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rPr>
              <a:t>Images</a:t>
            </a:r>
            <a:endParaRPr lang="en-US" b="1" dirty="0">
              <a:solidFill>
                <a:schemeClr val="accent2">
                  <a:lumMod val="75000"/>
                </a:schemeClr>
              </a:solidFill>
            </a:endParaRPr>
          </a:p>
        </p:txBody>
      </p:sp>
      <p:pic>
        <p:nvPicPr>
          <p:cNvPr id="4" name="Content Placeholder 3" descr="WhatsApp Image 2024-08-19 at 11.19.06 AM.jpeg"/>
          <p:cNvPicPr>
            <a:picLocks noGrp="1" noChangeAspect="1"/>
          </p:cNvPicPr>
          <p:nvPr>
            <p:ph idx="1"/>
          </p:nvPr>
        </p:nvPicPr>
        <p:blipFill>
          <a:blip r:embed="rId2" cstate="print"/>
          <a:stretch>
            <a:fillRect/>
          </a:stretch>
        </p:blipFill>
        <p:spPr>
          <a:xfrm>
            <a:off x="533400" y="1524000"/>
            <a:ext cx="1983645" cy="4525963"/>
          </a:xfrm>
        </p:spPr>
      </p:pic>
      <p:pic>
        <p:nvPicPr>
          <p:cNvPr id="5" name="Picture 4" descr="WhatsApp Image 2024-08-19 at 11.19.07 AM.jpeg"/>
          <p:cNvPicPr>
            <a:picLocks noChangeAspect="1"/>
          </p:cNvPicPr>
          <p:nvPr/>
        </p:nvPicPr>
        <p:blipFill>
          <a:blip r:embed="rId3" cstate="print"/>
          <a:stretch>
            <a:fillRect/>
          </a:stretch>
        </p:blipFill>
        <p:spPr>
          <a:xfrm>
            <a:off x="2514600" y="1524000"/>
            <a:ext cx="3005733" cy="4572000"/>
          </a:xfrm>
          <a:prstGeom prst="rect">
            <a:avLst/>
          </a:prstGeom>
        </p:spPr>
      </p:pic>
      <p:pic>
        <p:nvPicPr>
          <p:cNvPr id="6" name="Picture 5" descr="WhatsApp Image 2024-08-19 at 11.19.08 AM (1).jpeg"/>
          <p:cNvPicPr>
            <a:picLocks noChangeAspect="1"/>
          </p:cNvPicPr>
          <p:nvPr/>
        </p:nvPicPr>
        <p:blipFill>
          <a:blip r:embed="rId4" cstate="print"/>
          <a:stretch>
            <a:fillRect/>
          </a:stretch>
        </p:blipFill>
        <p:spPr>
          <a:xfrm>
            <a:off x="5486400" y="1524000"/>
            <a:ext cx="3005733" cy="4572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7772400" cy="1470025"/>
          </a:xfrm>
        </p:spPr>
        <p:txBody>
          <a:bodyPr/>
          <a:lstStyle/>
          <a:p>
            <a:r>
              <a:rPr lang="en-US" b="1" dirty="0" smtClean="0">
                <a:solidFill>
                  <a:schemeClr val="accent2">
                    <a:lumMod val="75000"/>
                  </a:schemeClr>
                </a:solidFill>
              </a:rPr>
              <a:t>Overview</a:t>
            </a:r>
            <a:endParaRPr lang="en-US" dirty="0">
              <a:solidFill>
                <a:schemeClr val="accent2">
                  <a:lumMod val="75000"/>
                </a:schemeClr>
              </a:solidFill>
            </a:endParaRPr>
          </a:p>
        </p:txBody>
      </p:sp>
      <p:sp>
        <p:nvSpPr>
          <p:cNvPr id="3" name="Subtitle 2"/>
          <p:cNvSpPr>
            <a:spLocks noGrp="1"/>
          </p:cNvSpPr>
          <p:nvPr>
            <p:ph type="subTitle" idx="1"/>
          </p:nvPr>
        </p:nvSpPr>
        <p:spPr>
          <a:xfrm>
            <a:off x="1371600" y="1752600"/>
            <a:ext cx="6400800" cy="4495800"/>
          </a:xfrm>
        </p:spPr>
        <p:txBody>
          <a:bodyPr>
            <a:normAutofit fontScale="92500" lnSpcReduction="10000"/>
          </a:bodyPr>
          <a:lstStyle/>
          <a:p>
            <a:r>
              <a:rPr lang="en-US" dirty="0">
                <a:solidFill>
                  <a:schemeClr val="tx1"/>
                </a:solidFill>
              </a:rPr>
              <a:t>The Women Children Welfare Association (WCWA) has conducted a detailed assessment of the recent floods in District Jacobabad, focusing on various Union Councils (UCs) heavily impacted by the monsoon rains. This report highlights the extent of damage to rice crops, livestock, houses, and infrastructure, supported by photographic evidence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rPr>
              <a:t>Images</a:t>
            </a:r>
            <a:endParaRPr lang="en-US" b="1" dirty="0">
              <a:solidFill>
                <a:schemeClr val="accent2">
                  <a:lumMod val="75000"/>
                </a:schemeClr>
              </a:solidFill>
            </a:endParaRPr>
          </a:p>
        </p:txBody>
      </p:sp>
      <p:pic>
        <p:nvPicPr>
          <p:cNvPr id="4" name="Content Placeholder 3" descr="WhatsApp Image 2024-08-19 at 11.19.09 AM.jpeg"/>
          <p:cNvPicPr>
            <a:picLocks noGrp="1" noChangeAspect="1"/>
          </p:cNvPicPr>
          <p:nvPr>
            <p:ph idx="1"/>
          </p:nvPr>
        </p:nvPicPr>
        <p:blipFill>
          <a:blip r:embed="rId2" cstate="print"/>
          <a:stretch>
            <a:fillRect/>
          </a:stretch>
        </p:blipFill>
        <p:spPr>
          <a:xfrm>
            <a:off x="228600" y="1600200"/>
            <a:ext cx="1983645" cy="4525963"/>
          </a:xfrm>
        </p:spPr>
      </p:pic>
      <p:pic>
        <p:nvPicPr>
          <p:cNvPr id="5" name="Picture 4" descr="WhatsApp Image 2024-08-19 at 11.19.19 AM (1).jpeg"/>
          <p:cNvPicPr>
            <a:picLocks noChangeAspect="1"/>
          </p:cNvPicPr>
          <p:nvPr/>
        </p:nvPicPr>
        <p:blipFill>
          <a:blip r:embed="rId3" cstate="print"/>
          <a:stretch>
            <a:fillRect/>
          </a:stretch>
        </p:blipFill>
        <p:spPr>
          <a:xfrm>
            <a:off x="2209800" y="1600200"/>
            <a:ext cx="3005733" cy="4495800"/>
          </a:xfrm>
          <a:prstGeom prst="rect">
            <a:avLst/>
          </a:prstGeom>
        </p:spPr>
      </p:pic>
      <p:pic>
        <p:nvPicPr>
          <p:cNvPr id="6" name="Picture 5" descr="WhatsApp Image 2024-08-19 at 11.19.19 AM.jpeg"/>
          <p:cNvPicPr>
            <a:picLocks noChangeAspect="1"/>
          </p:cNvPicPr>
          <p:nvPr/>
        </p:nvPicPr>
        <p:blipFill>
          <a:blip r:embed="rId4" cstate="print"/>
          <a:stretch>
            <a:fillRect/>
          </a:stretch>
        </p:blipFill>
        <p:spPr>
          <a:xfrm>
            <a:off x="5181600" y="1600200"/>
            <a:ext cx="3005733" cy="44958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rPr>
              <a:t>Images</a:t>
            </a:r>
            <a:endParaRPr lang="en-US" b="1" dirty="0">
              <a:solidFill>
                <a:schemeClr val="accent2">
                  <a:lumMod val="75000"/>
                </a:schemeClr>
              </a:solidFill>
            </a:endParaRPr>
          </a:p>
        </p:txBody>
      </p:sp>
      <p:pic>
        <p:nvPicPr>
          <p:cNvPr id="4" name="Content Placeholder 3" descr="WhatsApp Image 2024-08-19 at 11.19.22 AM.jpeg"/>
          <p:cNvPicPr>
            <a:picLocks noGrp="1" noChangeAspect="1"/>
          </p:cNvPicPr>
          <p:nvPr>
            <p:ph idx="1"/>
          </p:nvPr>
        </p:nvPicPr>
        <p:blipFill>
          <a:blip r:embed="rId2" cstate="print"/>
          <a:stretch>
            <a:fillRect/>
          </a:stretch>
        </p:blipFill>
        <p:spPr>
          <a:xfrm>
            <a:off x="228600" y="1371600"/>
            <a:ext cx="1983645" cy="4953000"/>
          </a:xfrm>
        </p:spPr>
      </p:pic>
      <p:pic>
        <p:nvPicPr>
          <p:cNvPr id="5" name="Picture 4" descr="WhatsApp Image 2024-08-20 at 6.14.58 AM.jpeg"/>
          <p:cNvPicPr>
            <a:picLocks noChangeAspect="1"/>
          </p:cNvPicPr>
          <p:nvPr/>
        </p:nvPicPr>
        <p:blipFill>
          <a:blip r:embed="rId3" cstate="print"/>
          <a:stretch>
            <a:fillRect/>
          </a:stretch>
        </p:blipFill>
        <p:spPr>
          <a:xfrm>
            <a:off x="2209800" y="1219200"/>
            <a:ext cx="3857625" cy="5105400"/>
          </a:xfrm>
          <a:prstGeom prst="rect">
            <a:avLst/>
          </a:prstGeom>
        </p:spPr>
      </p:pic>
      <p:pic>
        <p:nvPicPr>
          <p:cNvPr id="6" name="Picture 5" descr="WhatsApp Image 2024-08-20 at 6.14.59 AM.jpeg"/>
          <p:cNvPicPr>
            <a:picLocks noChangeAspect="1"/>
          </p:cNvPicPr>
          <p:nvPr/>
        </p:nvPicPr>
        <p:blipFill>
          <a:blip r:embed="rId4" cstate="print"/>
          <a:stretch>
            <a:fillRect/>
          </a:stretch>
        </p:blipFill>
        <p:spPr>
          <a:xfrm>
            <a:off x="5867400" y="1219200"/>
            <a:ext cx="3276600" cy="51054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rPr>
              <a:t>Images</a:t>
            </a:r>
            <a:endParaRPr lang="en-US" b="1" dirty="0">
              <a:solidFill>
                <a:schemeClr val="accent2">
                  <a:lumMod val="75000"/>
                </a:schemeClr>
              </a:solidFill>
            </a:endParaRPr>
          </a:p>
        </p:txBody>
      </p:sp>
      <p:pic>
        <p:nvPicPr>
          <p:cNvPr id="4" name="Content Placeholder 3" descr="WhatsApp Image 2024-08-20 at 6.15.02 AM (1).jpeg"/>
          <p:cNvPicPr>
            <a:picLocks noGrp="1" noChangeAspect="1"/>
          </p:cNvPicPr>
          <p:nvPr>
            <p:ph idx="1"/>
          </p:nvPr>
        </p:nvPicPr>
        <p:blipFill>
          <a:blip r:embed="rId2" cstate="print"/>
          <a:stretch>
            <a:fillRect/>
          </a:stretch>
        </p:blipFill>
        <p:spPr>
          <a:xfrm>
            <a:off x="152401" y="1295400"/>
            <a:ext cx="4419600" cy="4876800"/>
          </a:xfrm>
        </p:spPr>
      </p:pic>
      <p:pic>
        <p:nvPicPr>
          <p:cNvPr id="5" name="Picture 4" descr="WhatsApp Image 2024-08-20 at 6.15.02 AM (2).jpeg"/>
          <p:cNvPicPr>
            <a:picLocks noChangeAspect="1"/>
          </p:cNvPicPr>
          <p:nvPr/>
        </p:nvPicPr>
        <p:blipFill>
          <a:blip r:embed="rId3" cstate="print"/>
          <a:stretch>
            <a:fillRect/>
          </a:stretch>
        </p:blipFill>
        <p:spPr>
          <a:xfrm>
            <a:off x="4572000" y="1295400"/>
            <a:ext cx="4572000" cy="48768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chemeClr val="accent2">
                    <a:lumMod val="75000"/>
                  </a:schemeClr>
                </a:solidFill>
              </a:rPr>
              <a:t>Images</a:t>
            </a:r>
            <a:endParaRPr lang="en-US" b="1" dirty="0">
              <a:solidFill>
                <a:schemeClr val="accent2">
                  <a:lumMod val="75000"/>
                </a:schemeClr>
              </a:solidFill>
            </a:endParaRPr>
          </a:p>
        </p:txBody>
      </p:sp>
      <p:pic>
        <p:nvPicPr>
          <p:cNvPr id="4" name="Content Placeholder 3" descr="WhatsApp Image 2024-08-20 at 6.15.01 AM.jpeg"/>
          <p:cNvPicPr>
            <a:picLocks noGrp="1" noChangeAspect="1"/>
          </p:cNvPicPr>
          <p:nvPr>
            <p:ph idx="1"/>
          </p:nvPr>
        </p:nvPicPr>
        <p:blipFill>
          <a:blip r:embed="rId2" cstate="print"/>
          <a:stretch>
            <a:fillRect/>
          </a:stretch>
        </p:blipFill>
        <p:spPr>
          <a:xfrm>
            <a:off x="0" y="1066800"/>
            <a:ext cx="2545854" cy="5334000"/>
          </a:xfrm>
        </p:spPr>
      </p:pic>
      <p:pic>
        <p:nvPicPr>
          <p:cNvPr id="5" name="Picture 4" descr="WhatsApp Image 2024-08-20 at 6.15.02 AM.jpeg"/>
          <p:cNvPicPr>
            <a:picLocks noChangeAspect="1"/>
          </p:cNvPicPr>
          <p:nvPr/>
        </p:nvPicPr>
        <p:blipFill>
          <a:blip r:embed="rId3" cstate="print"/>
          <a:stretch>
            <a:fillRect/>
          </a:stretch>
        </p:blipFill>
        <p:spPr>
          <a:xfrm>
            <a:off x="2514600" y="1066800"/>
            <a:ext cx="2667000" cy="5334000"/>
          </a:xfrm>
          <a:prstGeom prst="rect">
            <a:avLst/>
          </a:prstGeom>
        </p:spPr>
      </p:pic>
      <p:pic>
        <p:nvPicPr>
          <p:cNvPr id="8" name="Picture 7" descr="WhatsApp Image 2024-08-20 at 10.07.59 AM.jpeg"/>
          <p:cNvPicPr>
            <a:picLocks noChangeAspect="1"/>
          </p:cNvPicPr>
          <p:nvPr/>
        </p:nvPicPr>
        <p:blipFill>
          <a:blip r:embed="rId4" cstate="print"/>
          <a:stretch>
            <a:fillRect/>
          </a:stretch>
        </p:blipFill>
        <p:spPr>
          <a:xfrm>
            <a:off x="5181600" y="1066800"/>
            <a:ext cx="3962400" cy="5334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b="1" dirty="0" smtClean="0">
                <a:solidFill>
                  <a:schemeClr val="accent2">
                    <a:lumMod val="75000"/>
                  </a:schemeClr>
                </a:solidFill>
              </a:rPr>
              <a:t>Images</a:t>
            </a:r>
            <a:endParaRPr lang="en-US" b="1" dirty="0">
              <a:solidFill>
                <a:schemeClr val="accent2">
                  <a:lumMod val="75000"/>
                </a:schemeClr>
              </a:solidFill>
            </a:endParaRPr>
          </a:p>
        </p:txBody>
      </p:sp>
      <p:pic>
        <p:nvPicPr>
          <p:cNvPr id="4" name="Content Placeholder 3" descr="WhatsApp Image 2024-08-20 at 6.15.03 AM (1).jpeg"/>
          <p:cNvPicPr>
            <a:picLocks noGrp="1" noChangeAspect="1"/>
          </p:cNvPicPr>
          <p:nvPr>
            <p:ph idx="1"/>
          </p:nvPr>
        </p:nvPicPr>
        <p:blipFill>
          <a:blip r:embed="rId2" cstate="print"/>
          <a:stretch>
            <a:fillRect/>
          </a:stretch>
        </p:blipFill>
        <p:spPr>
          <a:xfrm>
            <a:off x="1066800" y="914400"/>
            <a:ext cx="7208309" cy="5406232"/>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b="1" dirty="0" smtClean="0">
                <a:solidFill>
                  <a:schemeClr val="accent2">
                    <a:lumMod val="75000"/>
                  </a:schemeClr>
                </a:solidFill>
              </a:rPr>
              <a:t>Images</a:t>
            </a:r>
            <a:endParaRPr lang="en-US" b="1" dirty="0">
              <a:solidFill>
                <a:schemeClr val="accent2">
                  <a:lumMod val="75000"/>
                </a:schemeClr>
              </a:solidFill>
            </a:endParaRPr>
          </a:p>
        </p:txBody>
      </p:sp>
      <p:pic>
        <p:nvPicPr>
          <p:cNvPr id="4" name="Content Placeholder 3" descr="WhatsApp Image 2024-08-20 at 6.15.03 AM.jpeg"/>
          <p:cNvPicPr>
            <a:picLocks noGrp="1" noChangeAspect="1"/>
          </p:cNvPicPr>
          <p:nvPr>
            <p:ph idx="1"/>
          </p:nvPr>
        </p:nvPicPr>
        <p:blipFill>
          <a:blip r:embed="rId2" cstate="print"/>
          <a:stretch>
            <a:fillRect/>
          </a:stretch>
        </p:blipFill>
        <p:spPr>
          <a:xfrm>
            <a:off x="533400" y="990600"/>
            <a:ext cx="8229599" cy="54102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b="1" dirty="0" smtClean="0">
                <a:solidFill>
                  <a:schemeClr val="accent2">
                    <a:lumMod val="75000"/>
                  </a:schemeClr>
                </a:solidFill>
              </a:rPr>
              <a:t>Images</a:t>
            </a:r>
            <a:endParaRPr lang="en-US" b="1" dirty="0">
              <a:solidFill>
                <a:schemeClr val="accent2">
                  <a:lumMod val="75000"/>
                </a:schemeClr>
              </a:solidFill>
            </a:endParaRPr>
          </a:p>
        </p:txBody>
      </p:sp>
      <p:pic>
        <p:nvPicPr>
          <p:cNvPr id="4" name="Content Placeholder 3" descr="WhatsApp Image 2024-08-20 at 10.07.31 AM.jpeg"/>
          <p:cNvPicPr>
            <a:picLocks noGrp="1" noChangeAspect="1"/>
          </p:cNvPicPr>
          <p:nvPr>
            <p:ph idx="1"/>
          </p:nvPr>
        </p:nvPicPr>
        <p:blipFill>
          <a:blip r:embed="rId2" cstate="print"/>
          <a:stretch>
            <a:fillRect/>
          </a:stretch>
        </p:blipFill>
        <p:spPr>
          <a:xfrm>
            <a:off x="0" y="1600200"/>
            <a:ext cx="4886325" cy="4800600"/>
          </a:xfrm>
        </p:spPr>
      </p:pic>
      <p:pic>
        <p:nvPicPr>
          <p:cNvPr id="5" name="Picture 4" descr="WhatsApp Image 2024-08-20 at 10.07.41 AM.jpeg"/>
          <p:cNvPicPr>
            <a:picLocks noChangeAspect="1"/>
          </p:cNvPicPr>
          <p:nvPr/>
        </p:nvPicPr>
        <p:blipFill>
          <a:blip r:embed="rId3" cstate="print"/>
          <a:stretch>
            <a:fillRect/>
          </a:stretch>
        </p:blipFill>
        <p:spPr>
          <a:xfrm>
            <a:off x="4876800" y="1600200"/>
            <a:ext cx="4267200" cy="48006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solidFill>
                  <a:schemeClr val="accent2">
                    <a:lumMod val="75000"/>
                  </a:schemeClr>
                </a:solidFill>
              </a:rPr>
              <a:t>Images</a:t>
            </a:r>
            <a:endParaRPr lang="en-US" b="1" dirty="0">
              <a:solidFill>
                <a:schemeClr val="accent2">
                  <a:lumMod val="75000"/>
                </a:schemeClr>
              </a:solidFill>
            </a:endParaRPr>
          </a:p>
        </p:txBody>
      </p:sp>
      <p:pic>
        <p:nvPicPr>
          <p:cNvPr id="4" name="Content Placeholder 3" descr="WhatsApp Image 2024-08-20 at 10.09.55 AM (1).jpeg"/>
          <p:cNvPicPr>
            <a:picLocks noGrp="1" noChangeAspect="1"/>
          </p:cNvPicPr>
          <p:nvPr>
            <p:ph idx="1"/>
          </p:nvPr>
        </p:nvPicPr>
        <p:blipFill>
          <a:blip r:embed="rId2" cstate="print"/>
          <a:stretch>
            <a:fillRect/>
          </a:stretch>
        </p:blipFill>
        <p:spPr>
          <a:xfrm>
            <a:off x="0" y="1066800"/>
            <a:ext cx="4886325" cy="4800601"/>
          </a:xfrm>
        </p:spPr>
      </p:pic>
      <p:pic>
        <p:nvPicPr>
          <p:cNvPr id="5" name="Picture 4" descr="WhatsApp Image 2024-08-20 at 10.09.55 AM.jpeg"/>
          <p:cNvPicPr>
            <a:picLocks noChangeAspect="1"/>
          </p:cNvPicPr>
          <p:nvPr/>
        </p:nvPicPr>
        <p:blipFill>
          <a:blip r:embed="rId3" cstate="print"/>
          <a:stretch>
            <a:fillRect/>
          </a:stretch>
        </p:blipFill>
        <p:spPr>
          <a:xfrm>
            <a:off x="4876800" y="1066800"/>
            <a:ext cx="4267200" cy="48006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28800"/>
            <a:ext cx="8229600" cy="3124200"/>
          </a:xfrm>
        </p:spPr>
        <p:txBody>
          <a:bodyPr/>
          <a:lstStyle/>
          <a:p>
            <a:r>
              <a:rPr lang="en-US" b="1" dirty="0" smtClean="0">
                <a:solidFill>
                  <a:schemeClr val="accent2">
                    <a:lumMod val="75000"/>
                  </a:schemeClr>
                </a:solidFill>
              </a:rPr>
              <a:t>THANK YOU</a:t>
            </a:r>
            <a:endParaRPr lang="en-US" b="1" dirty="0">
              <a:solidFill>
                <a:schemeClr val="accent2">
                  <a:lumMod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0"/>
            <a:ext cx="7772400" cy="1470025"/>
          </a:xfrm>
        </p:spPr>
        <p:txBody>
          <a:bodyPr>
            <a:normAutofit/>
          </a:bodyPr>
          <a:lstStyle/>
          <a:p>
            <a:r>
              <a:rPr lang="en-US" sz="2400" b="1" dirty="0">
                <a:solidFill>
                  <a:schemeClr val="accent2">
                    <a:lumMod val="75000"/>
                  </a:schemeClr>
                </a:solidFill>
              </a:rPr>
              <a:t>Affected Union Councils and Villages</a:t>
            </a:r>
          </a:p>
        </p:txBody>
      </p:sp>
      <p:sp>
        <p:nvSpPr>
          <p:cNvPr id="3" name="Subtitle 2"/>
          <p:cNvSpPr>
            <a:spLocks noGrp="1"/>
          </p:cNvSpPr>
          <p:nvPr>
            <p:ph type="subTitle" idx="1"/>
          </p:nvPr>
        </p:nvSpPr>
        <p:spPr>
          <a:xfrm>
            <a:off x="1371600" y="1828800"/>
            <a:ext cx="6400800" cy="3810000"/>
          </a:xfrm>
        </p:spPr>
        <p:txBody>
          <a:bodyPr>
            <a:normAutofit fontScale="85000" lnSpcReduction="20000"/>
          </a:bodyPr>
          <a:lstStyle/>
          <a:p>
            <a:r>
              <a:rPr lang="en-US" dirty="0">
                <a:solidFill>
                  <a:schemeClr val="tx1"/>
                </a:solidFill>
              </a:rPr>
              <a:t>1. UC Qadir Pur &amp; Shah Pur:</a:t>
            </a:r>
          </a:p>
          <a:p>
            <a:r>
              <a:rPr lang="en-US" dirty="0">
                <a:solidFill>
                  <a:schemeClr val="tx1"/>
                </a:solidFill>
              </a:rPr>
              <a:t>Villages: Qadir Pur, Sardar Muqeem Khan Khoso, Qadir Khan, Fatih Pur, Ali Hassan Zawrani, Nabidad Zawrani, Abdul Qadir Zawrani, Qubo Raheem, Akram Khoso, Balel Village, Ali Muhammad Korar, Khaloolabad, Naich Goth, Nodhkani Goth, Tarique Khan, Shahque Khoso, Ghulab Mastoi, Mola Bux, Shahani Goth, Atta Muhammad Khoso, Jamak Khoso.</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sz="2400" b="1" dirty="0" smtClean="0">
                <a:solidFill>
                  <a:schemeClr val="accent2">
                    <a:lumMod val="75000"/>
                  </a:schemeClr>
                </a:solidFill>
              </a:rPr>
              <a:t>Affected Union Councils and Villages</a:t>
            </a:r>
            <a:endParaRPr lang="en-US" sz="2400" dirty="0"/>
          </a:p>
        </p:txBody>
      </p:sp>
      <p:sp>
        <p:nvSpPr>
          <p:cNvPr id="3" name="Content Placeholder 2"/>
          <p:cNvSpPr>
            <a:spLocks noGrp="1"/>
          </p:cNvSpPr>
          <p:nvPr>
            <p:ph idx="1"/>
          </p:nvPr>
        </p:nvSpPr>
        <p:spPr/>
        <p:txBody>
          <a:bodyPr>
            <a:normAutofit/>
          </a:bodyPr>
          <a:lstStyle/>
          <a:p>
            <a:r>
              <a:rPr lang="en-US" sz="1400" b="1" dirty="0" smtClean="0"/>
              <a:t>UC SHAH PUR  (Deh Shajarr)</a:t>
            </a:r>
          </a:p>
          <a:p>
            <a:endParaRPr lang="en-US" sz="1400" b="1" dirty="0" smtClean="0"/>
          </a:p>
          <a:p>
            <a:r>
              <a:rPr lang="en-US" sz="1400" dirty="0" smtClean="0"/>
              <a:t>1. Hajji Mola Bux Khoso</a:t>
            </a:r>
          </a:p>
          <a:p>
            <a:r>
              <a:rPr lang="en-US" sz="1400" dirty="0" smtClean="0"/>
              <a:t>2. Abdul Rahman Khoso</a:t>
            </a:r>
          </a:p>
          <a:p>
            <a:r>
              <a:rPr lang="en-US" sz="1400" dirty="0" smtClean="0"/>
              <a:t>3. Mazar Golo</a:t>
            </a:r>
          </a:p>
          <a:p>
            <a:r>
              <a:rPr lang="en-US" sz="1400" dirty="0" smtClean="0"/>
              <a:t>4. Shajarr</a:t>
            </a:r>
          </a:p>
          <a:p>
            <a:r>
              <a:rPr lang="en-US" sz="1400" dirty="0" smtClean="0"/>
              <a:t>5. Bhai Khan Buledi </a:t>
            </a:r>
          </a:p>
          <a:p>
            <a:r>
              <a:rPr lang="en-US" sz="1400" dirty="0" smtClean="0"/>
              <a:t>6. Nazr Muhammad Dostlani</a:t>
            </a:r>
          </a:p>
          <a:p>
            <a:r>
              <a:rPr lang="en-US" sz="1400" dirty="0" smtClean="0"/>
              <a:t>7. Raes Sattar Pandhyani</a:t>
            </a:r>
          </a:p>
          <a:p>
            <a:r>
              <a:rPr lang="en-US" sz="1400" dirty="0" smtClean="0"/>
              <a:t>8. Raja Abdul Raheem Khoso</a:t>
            </a:r>
          </a:p>
          <a:p>
            <a:r>
              <a:rPr lang="en-US" sz="1400" dirty="0" smtClean="0"/>
              <a:t>9. Mola Bux Pandhiyani</a:t>
            </a:r>
          </a:p>
          <a:p>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400" b="1" dirty="0" smtClean="0">
                <a:solidFill>
                  <a:schemeClr val="accent2">
                    <a:lumMod val="75000"/>
                  </a:schemeClr>
                </a:solidFill>
              </a:rPr>
              <a:t>Affected Union Councils and Villages</a:t>
            </a:r>
            <a:endParaRPr lang="en-US" sz="2400" dirty="0"/>
          </a:p>
        </p:txBody>
      </p:sp>
      <p:sp>
        <p:nvSpPr>
          <p:cNvPr id="3" name="Content Placeholder 2"/>
          <p:cNvSpPr>
            <a:spLocks noGrp="1"/>
          </p:cNvSpPr>
          <p:nvPr>
            <p:ph idx="1"/>
          </p:nvPr>
        </p:nvSpPr>
        <p:spPr/>
        <p:txBody>
          <a:bodyPr/>
          <a:lstStyle/>
          <a:p>
            <a:r>
              <a:rPr lang="en-US" sz="1400" b="1" dirty="0" smtClean="0"/>
              <a:t>UC SHAH PUR  (</a:t>
            </a:r>
            <a:r>
              <a:rPr lang="en-US" sz="1400" b="1" dirty="0" smtClean="0"/>
              <a:t>Deh Bajhani)</a:t>
            </a:r>
          </a:p>
          <a:p>
            <a:endParaRPr lang="en-US" sz="1400" b="1" dirty="0" smtClean="0"/>
          </a:p>
          <a:p>
            <a:r>
              <a:rPr lang="en-US" sz="1400" dirty="0" smtClean="0"/>
              <a:t>1. Wada Bajhani</a:t>
            </a:r>
          </a:p>
          <a:p>
            <a:r>
              <a:rPr lang="en-US" sz="1400" dirty="0" smtClean="0"/>
              <a:t>2. Mahboob Bajhani</a:t>
            </a:r>
          </a:p>
          <a:p>
            <a:r>
              <a:rPr lang="en-US" sz="1400" dirty="0" smtClean="0"/>
              <a:t>3. Soomra Waahi</a:t>
            </a:r>
          </a:p>
          <a:p>
            <a:r>
              <a:rPr lang="en-US" sz="1400" dirty="0" smtClean="0"/>
              <a:t>4. Rind Goth</a:t>
            </a:r>
          </a:p>
          <a:p>
            <a:r>
              <a:rPr lang="en-US" sz="1400" dirty="0" smtClean="0"/>
              <a:t>5. Daim</a:t>
            </a:r>
          </a:p>
          <a:p>
            <a:r>
              <a:rPr lang="en-US" sz="1400" dirty="0" smtClean="0"/>
              <a:t>6. Nazeer Hussain Mugeri</a:t>
            </a:r>
          </a:p>
          <a:p>
            <a:r>
              <a:rPr lang="en-US" sz="1400" dirty="0" smtClean="0"/>
              <a:t>7. Rustum Mugeri</a:t>
            </a:r>
          </a:p>
          <a:p>
            <a:r>
              <a:rPr lang="en-US" sz="1400" dirty="0" smtClean="0"/>
              <a:t>8. Khuda Bux Mugeri</a:t>
            </a:r>
          </a:p>
          <a:p>
            <a:r>
              <a:rPr lang="en-US" sz="1400" dirty="0" smtClean="0"/>
              <a:t>9. Gulbahar Bajhani</a:t>
            </a:r>
          </a:p>
          <a:p>
            <a:r>
              <a:rPr lang="en-US" sz="1400" dirty="0" smtClean="0"/>
              <a:t>10. Ghulam Ali Bajhani</a:t>
            </a:r>
          </a:p>
          <a:p>
            <a:r>
              <a:rPr lang="en-US" sz="1400" dirty="0" smtClean="0"/>
              <a:t>11. Umrah Goth</a:t>
            </a:r>
          </a:p>
          <a:p>
            <a:r>
              <a:rPr lang="en-US" sz="1400" dirty="0" smtClean="0"/>
              <a:t>12. Hazoor Bux Mugeri</a:t>
            </a:r>
          </a:p>
          <a:p>
            <a:r>
              <a:rPr lang="en-US" sz="1400" dirty="0" smtClean="0"/>
              <a:t>13. Bahadur Mugeri</a:t>
            </a:r>
          </a:p>
          <a:p>
            <a:r>
              <a:rPr lang="en-US" sz="1400" dirty="0" smtClean="0"/>
              <a:t>14. Raheem Khan</a:t>
            </a:r>
          </a:p>
          <a:p>
            <a:r>
              <a:rPr lang="en-US" sz="1400" dirty="0" smtClean="0"/>
              <a:t>15. Karam Khan Mugeri</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400" b="1" dirty="0" smtClean="0">
                <a:solidFill>
                  <a:schemeClr val="accent2">
                    <a:lumMod val="75000"/>
                  </a:schemeClr>
                </a:solidFill>
              </a:rPr>
              <a:t>Affected Union Councils and Villages</a:t>
            </a:r>
            <a:endParaRPr lang="en-US" sz="2400" dirty="0"/>
          </a:p>
        </p:txBody>
      </p:sp>
      <p:sp>
        <p:nvSpPr>
          <p:cNvPr id="3" name="Content Placeholder 2"/>
          <p:cNvSpPr>
            <a:spLocks noGrp="1"/>
          </p:cNvSpPr>
          <p:nvPr>
            <p:ph idx="1"/>
          </p:nvPr>
        </p:nvSpPr>
        <p:spPr/>
        <p:txBody>
          <a:bodyPr/>
          <a:lstStyle/>
          <a:p>
            <a:r>
              <a:rPr lang="en-US" sz="1400" b="1" dirty="0" smtClean="0"/>
              <a:t>UC SHAH PUR  (Deh </a:t>
            </a:r>
            <a:r>
              <a:rPr lang="en-US" sz="1400" b="1" dirty="0" smtClean="0"/>
              <a:t>Retti)</a:t>
            </a:r>
            <a:endParaRPr lang="en-US" sz="1400" b="1" dirty="0" smtClean="0"/>
          </a:p>
          <a:p>
            <a:r>
              <a:rPr lang="en-US" sz="1400" dirty="0" smtClean="0"/>
              <a:t>1. Rahamat Pur</a:t>
            </a:r>
          </a:p>
          <a:p>
            <a:r>
              <a:rPr lang="en-US" sz="1400" dirty="0" smtClean="0"/>
              <a:t>2. Retti</a:t>
            </a:r>
          </a:p>
          <a:p>
            <a:r>
              <a:rPr lang="en-US" sz="1400" dirty="0" smtClean="0"/>
              <a:t>3. Bachal Khoso</a:t>
            </a:r>
          </a:p>
          <a:p>
            <a:r>
              <a:rPr lang="en-US" sz="1400" dirty="0" smtClean="0"/>
              <a:t>4. Hajji Khan</a:t>
            </a:r>
          </a:p>
          <a:p>
            <a:r>
              <a:rPr lang="en-US" sz="1400" dirty="0" smtClean="0"/>
              <a:t>5. Pahalwan</a:t>
            </a:r>
          </a:p>
          <a:p>
            <a:r>
              <a:rPr lang="en-US" sz="1400" dirty="0" smtClean="0"/>
              <a:t>6. Ali Hassan</a:t>
            </a:r>
          </a:p>
          <a:p>
            <a:r>
              <a:rPr lang="en-US" sz="1400" dirty="0" smtClean="0"/>
              <a:t>7. Din Muhammad</a:t>
            </a:r>
          </a:p>
          <a:p>
            <a:r>
              <a:rPr lang="en-US" sz="1400" dirty="0" smtClean="0"/>
              <a:t>8. Muhammad Alam</a:t>
            </a:r>
          </a:p>
          <a:p>
            <a:r>
              <a:rPr lang="en-US" sz="1400" dirty="0" smtClean="0"/>
              <a:t>9. Bakhsh Ali</a:t>
            </a:r>
          </a:p>
          <a:p>
            <a:r>
              <a:rPr lang="en-US" sz="1400" dirty="0" smtClean="0"/>
              <a:t>10. Menho Khan</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400" b="1" dirty="0" smtClean="0">
                <a:solidFill>
                  <a:schemeClr val="accent2">
                    <a:lumMod val="75000"/>
                  </a:schemeClr>
                </a:solidFill>
              </a:rPr>
              <a:t>Affected Union Councils and Villages</a:t>
            </a:r>
            <a:endParaRPr lang="en-US" sz="2400" dirty="0"/>
          </a:p>
        </p:txBody>
      </p:sp>
      <p:sp>
        <p:nvSpPr>
          <p:cNvPr id="3" name="Content Placeholder 2"/>
          <p:cNvSpPr>
            <a:spLocks noGrp="1"/>
          </p:cNvSpPr>
          <p:nvPr>
            <p:ph idx="1"/>
          </p:nvPr>
        </p:nvSpPr>
        <p:spPr/>
        <p:txBody>
          <a:bodyPr>
            <a:normAutofit/>
          </a:bodyPr>
          <a:lstStyle/>
          <a:p>
            <a:r>
              <a:rPr lang="en-US" sz="1400" b="1" dirty="0" smtClean="0"/>
              <a:t>UC SHAH PUR  (</a:t>
            </a:r>
            <a:r>
              <a:rPr lang="en-US" sz="1400" b="1" dirty="0" smtClean="0"/>
              <a:t>Deh Orangabad)</a:t>
            </a:r>
          </a:p>
          <a:p>
            <a:r>
              <a:rPr lang="en-US" sz="1400" dirty="0" smtClean="0"/>
              <a:t>1. Oranagabad</a:t>
            </a:r>
          </a:p>
          <a:p>
            <a:r>
              <a:rPr lang="en-US" sz="1400" dirty="0" smtClean="0"/>
              <a:t>2.  Khosa Goth</a:t>
            </a:r>
          </a:p>
          <a:p>
            <a:r>
              <a:rPr lang="en-US" sz="1400" dirty="0" smtClean="0"/>
              <a:t>3. Ali Gohar Khoso</a:t>
            </a:r>
          </a:p>
          <a:p>
            <a:r>
              <a:rPr lang="en-US" sz="1400" dirty="0" smtClean="0"/>
              <a:t>4. Nobat Khoso</a:t>
            </a:r>
          </a:p>
          <a:p>
            <a:r>
              <a:rPr lang="en-US" sz="1400" dirty="0" smtClean="0"/>
              <a:t>5. Abdul Raheem Khan</a:t>
            </a:r>
          </a:p>
          <a:p>
            <a:r>
              <a:rPr lang="en-US" sz="1400" dirty="0" smtClean="0"/>
              <a:t>6. Janan Khoso</a:t>
            </a:r>
          </a:p>
          <a:p>
            <a:r>
              <a:rPr lang="en-US" sz="1400" dirty="0" smtClean="0"/>
              <a:t>8. </a:t>
            </a:r>
            <a:r>
              <a:rPr lang="en-US" sz="1400" dirty="0" smtClean="0"/>
              <a:t> </a:t>
            </a:r>
            <a:r>
              <a:rPr lang="en-US" sz="1400" dirty="0" smtClean="0"/>
              <a:t>Kamal Shah</a:t>
            </a:r>
          </a:p>
          <a:p>
            <a:r>
              <a:rPr lang="en-US" sz="1400" dirty="0" smtClean="0"/>
              <a:t>9. Tarique Khan Khoso</a:t>
            </a:r>
          </a:p>
          <a:p>
            <a:r>
              <a:rPr lang="en-US" sz="1400" dirty="0" smtClean="0"/>
              <a:t>10. Shero Shahar</a:t>
            </a:r>
          </a:p>
          <a:p>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0"/>
            <a:ext cx="7772400" cy="1470025"/>
          </a:xfrm>
        </p:spPr>
        <p:txBody>
          <a:bodyPr>
            <a:normAutofit/>
          </a:bodyPr>
          <a:lstStyle/>
          <a:p>
            <a:r>
              <a:rPr lang="en-US" sz="2400" b="1" dirty="0" smtClean="0">
                <a:solidFill>
                  <a:schemeClr val="accent2">
                    <a:lumMod val="75000"/>
                  </a:schemeClr>
                </a:solidFill>
              </a:rPr>
              <a:t>Affected Union Councils and Villages</a:t>
            </a:r>
            <a:endParaRPr lang="en-US" sz="2400" dirty="0"/>
          </a:p>
        </p:txBody>
      </p:sp>
      <p:sp>
        <p:nvSpPr>
          <p:cNvPr id="3" name="Subtitle 2"/>
          <p:cNvSpPr>
            <a:spLocks noGrp="1"/>
          </p:cNvSpPr>
          <p:nvPr>
            <p:ph type="subTitle" idx="1"/>
          </p:nvPr>
        </p:nvSpPr>
        <p:spPr>
          <a:xfrm>
            <a:off x="1371600" y="1143000"/>
            <a:ext cx="6400800" cy="5257800"/>
          </a:xfrm>
        </p:spPr>
        <p:txBody>
          <a:bodyPr>
            <a:normAutofit fontScale="62500" lnSpcReduction="20000"/>
          </a:bodyPr>
          <a:lstStyle/>
          <a:p>
            <a:r>
              <a:rPr lang="en-US" dirty="0">
                <a:solidFill>
                  <a:schemeClr val="tx1"/>
                </a:solidFill>
              </a:rPr>
              <a:t>2. UC Ramzan Pur Deh:</a:t>
            </a:r>
          </a:p>
          <a:p>
            <a:r>
              <a:rPr lang="en-US" dirty="0">
                <a:solidFill>
                  <a:schemeClr val="tx1"/>
                </a:solidFill>
              </a:rPr>
              <a:t>Villages:</a:t>
            </a:r>
          </a:p>
          <a:p>
            <a:r>
              <a:rPr lang="en-US" dirty="0">
                <a:solidFill>
                  <a:schemeClr val="tx1"/>
                </a:solidFill>
              </a:rPr>
              <a:t>Deh 01:</a:t>
            </a:r>
          </a:p>
          <a:p>
            <a:r>
              <a:rPr lang="en-US" dirty="0">
                <a:solidFill>
                  <a:schemeClr val="tx1"/>
                </a:solidFill>
              </a:rPr>
              <a:t>1. Ramzan Pur</a:t>
            </a:r>
          </a:p>
          <a:p>
            <a:r>
              <a:rPr lang="en-US" dirty="0">
                <a:solidFill>
                  <a:schemeClr val="tx1"/>
                </a:solidFill>
              </a:rPr>
              <a:t>2. Meer Hazar Khan Bhayo</a:t>
            </a:r>
          </a:p>
          <a:p>
            <a:r>
              <a:rPr lang="en-US" dirty="0">
                <a:solidFill>
                  <a:schemeClr val="tx1"/>
                </a:solidFill>
              </a:rPr>
              <a:t>3. Meer Allah </a:t>
            </a:r>
            <a:r>
              <a:rPr lang="en-US" dirty="0" smtClean="0">
                <a:solidFill>
                  <a:schemeClr val="tx1"/>
                </a:solidFill>
              </a:rPr>
              <a:t>Yaar </a:t>
            </a:r>
            <a:r>
              <a:rPr lang="en-US" dirty="0">
                <a:solidFill>
                  <a:schemeClr val="tx1"/>
                </a:solidFill>
              </a:rPr>
              <a:t>Khan</a:t>
            </a:r>
          </a:p>
          <a:p>
            <a:r>
              <a:rPr lang="en-US" dirty="0">
                <a:solidFill>
                  <a:schemeClr val="tx1"/>
                </a:solidFill>
              </a:rPr>
              <a:t>4. Meer Gada Ali Khan</a:t>
            </a:r>
          </a:p>
          <a:p>
            <a:r>
              <a:rPr lang="en-US" dirty="0">
                <a:solidFill>
                  <a:schemeClr val="tx1"/>
                </a:solidFill>
              </a:rPr>
              <a:t>5. Meer Shahryar Khan</a:t>
            </a:r>
          </a:p>
          <a:p>
            <a:r>
              <a:rPr lang="en-US" dirty="0">
                <a:solidFill>
                  <a:schemeClr val="tx1"/>
                </a:solidFill>
              </a:rPr>
              <a:t>6. Meer Ashique Ali</a:t>
            </a:r>
          </a:p>
          <a:p>
            <a:r>
              <a:rPr lang="en-US" dirty="0">
                <a:solidFill>
                  <a:schemeClr val="tx1"/>
                </a:solidFill>
              </a:rPr>
              <a:t>7. Meer Ahmed </a:t>
            </a:r>
            <a:r>
              <a:rPr lang="en-US" dirty="0" smtClean="0">
                <a:solidFill>
                  <a:schemeClr val="tx1"/>
                </a:solidFill>
              </a:rPr>
              <a:t>Yaar</a:t>
            </a:r>
            <a:endParaRPr lang="en-US" dirty="0">
              <a:solidFill>
                <a:schemeClr val="tx1"/>
              </a:solidFill>
            </a:endParaRPr>
          </a:p>
          <a:p>
            <a:r>
              <a:rPr lang="en-US" dirty="0">
                <a:solidFill>
                  <a:schemeClr val="tx1"/>
                </a:solidFill>
              </a:rPr>
              <a:t>8. Haji Lotu Brohi</a:t>
            </a:r>
          </a:p>
          <a:p>
            <a:r>
              <a:rPr lang="en-US" dirty="0">
                <a:solidFill>
                  <a:schemeClr val="tx1"/>
                </a:solidFill>
              </a:rPr>
              <a:t>9. Ghulam Hyder Sadhayo</a:t>
            </a:r>
          </a:p>
          <a:p>
            <a:r>
              <a:rPr lang="en-US" dirty="0">
                <a:solidFill>
                  <a:schemeClr val="tx1"/>
                </a:solidFill>
              </a:rPr>
              <a:t>10. Shahbaan Soomro</a:t>
            </a:r>
          </a:p>
          <a:p>
            <a:r>
              <a:rPr lang="en-US" dirty="0">
                <a:solidFill>
                  <a:schemeClr val="tx1"/>
                </a:solidFill>
              </a:rPr>
              <a:t>11. Bahadur Mugheri</a:t>
            </a:r>
          </a:p>
          <a:p>
            <a:r>
              <a:rPr lang="en-US" dirty="0">
                <a:solidFill>
                  <a:schemeClr val="tx1"/>
                </a:solidFill>
              </a:rPr>
              <a:t>12. Rodin Brohi</a:t>
            </a:r>
          </a:p>
          <a:p>
            <a:r>
              <a:rPr lang="en-US" dirty="0">
                <a:solidFill>
                  <a:schemeClr val="tx1"/>
                </a:solidFill>
              </a:rPr>
              <a:t>13. </a:t>
            </a:r>
            <a:r>
              <a:rPr lang="en-US" dirty="0" smtClean="0">
                <a:solidFill>
                  <a:schemeClr val="tx1"/>
                </a:solidFill>
              </a:rPr>
              <a:t>Gous </a:t>
            </a:r>
            <a:r>
              <a:rPr lang="en-US" dirty="0">
                <a:solidFill>
                  <a:schemeClr val="tx1"/>
                </a:solidFill>
              </a:rPr>
              <a:t>Bux Brohi</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0"/>
            <a:ext cx="7772400" cy="1470025"/>
          </a:xfrm>
        </p:spPr>
        <p:txBody>
          <a:bodyPr>
            <a:normAutofit/>
          </a:bodyPr>
          <a:lstStyle/>
          <a:p>
            <a:r>
              <a:rPr lang="en-US" sz="2400" b="1" dirty="0" smtClean="0">
                <a:solidFill>
                  <a:schemeClr val="accent2">
                    <a:lumMod val="75000"/>
                  </a:schemeClr>
                </a:solidFill>
              </a:rPr>
              <a:t>Affected Union Councils and Villages</a:t>
            </a:r>
            <a:endParaRPr lang="en-US" sz="2400" dirty="0"/>
          </a:p>
        </p:txBody>
      </p:sp>
      <p:sp>
        <p:nvSpPr>
          <p:cNvPr id="3" name="Subtitle 2"/>
          <p:cNvSpPr>
            <a:spLocks noGrp="1"/>
          </p:cNvSpPr>
          <p:nvPr>
            <p:ph type="subTitle" idx="1"/>
          </p:nvPr>
        </p:nvSpPr>
        <p:spPr>
          <a:xfrm>
            <a:off x="1371600" y="1219200"/>
            <a:ext cx="6400800" cy="5181600"/>
          </a:xfrm>
        </p:spPr>
        <p:txBody>
          <a:bodyPr>
            <a:normAutofit fontScale="32500" lnSpcReduction="20000"/>
          </a:bodyPr>
          <a:lstStyle/>
          <a:p>
            <a:r>
              <a:rPr lang="en-US" sz="4000" dirty="0">
                <a:solidFill>
                  <a:schemeClr val="tx1"/>
                </a:solidFill>
              </a:rPr>
              <a:t>Deh 02: Fatha Pur Villages</a:t>
            </a:r>
          </a:p>
          <a:p>
            <a:r>
              <a:rPr lang="en-US" sz="4000" dirty="0">
                <a:solidFill>
                  <a:schemeClr val="tx1"/>
                </a:solidFill>
              </a:rPr>
              <a:t>1. Meer Asghar Ali Bhayo</a:t>
            </a:r>
          </a:p>
          <a:p>
            <a:r>
              <a:rPr lang="en-US" sz="4000" dirty="0">
                <a:solidFill>
                  <a:schemeClr val="tx1"/>
                </a:solidFill>
              </a:rPr>
              <a:t>2. Saleem Pur</a:t>
            </a:r>
          </a:p>
          <a:p>
            <a:r>
              <a:rPr lang="en-US" sz="4000" dirty="0">
                <a:solidFill>
                  <a:schemeClr val="tx1"/>
                </a:solidFill>
              </a:rPr>
              <a:t>3. Sufi Muhammad Ayoob Rahoojo</a:t>
            </a:r>
          </a:p>
          <a:p>
            <a:r>
              <a:rPr lang="en-US" sz="4000" dirty="0">
                <a:solidFill>
                  <a:schemeClr val="tx1"/>
                </a:solidFill>
              </a:rPr>
              <a:t>4. Pepal Mashi</a:t>
            </a:r>
          </a:p>
          <a:p>
            <a:r>
              <a:rPr lang="en-US" sz="4000" dirty="0">
                <a:solidFill>
                  <a:schemeClr val="tx1"/>
                </a:solidFill>
              </a:rPr>
              <a:t>5. Raess Gull Bhayo</a:t>
            </a:r>
          </a:p>
          <a:p>
            <a:r>
              <a:rPr lang="en-US" sz="4000" dirty="0">
                <a:solidFill>
                  <a:schemeClr val="tx1"/>
                </a:solidFill>
              </a:rPr>
              <a:t>6. Akram Khan Thaheem</a:t>
            </a:r>
          </a:p>
          <a:p>
            <a:r>
              <a:rPr lang="en-US" sz="4000" dirty="0">
                <a:solidFill>
                  <a:schemeClr val="tx1"/>
                </a:solidFill>
              </a:rPr>
              <a:t>7. Buhram Mashi</a:t>
            </a:r>
          </a:p>
          <a:p>
            <a:r>
              <a:rPr lang="en-US" sz="4000" dirty="0">
                <a:solidFill>
                  <a:schemeClr val="tx1"/>
                </a:solidFill>
              </a:rPr>
              <a:t>8. Salman Mashi</a:t>
            </a:r>
          </a:p>
          <a:p>
            <a:r>
              <a:rPr lang="en-US" sz="4000" dirty="0">
                <a:solidFill>
                  <a:schemeClr val="tx1"/>
                </a:solidFill>
              </a:rPr>
              <a:t>9. Shahmeer Korejo</a:t>
            </a:r>
          </a:p>
          <a:p>
            <a:r>
              <a:rPr lang="en-US" sz="4000" dirty="0">
                <a:solidFill>
                  <a:schemeClr val="tx1"/>
                </a:solidFill>
              </a:rPr>
              <a:t>10. Muhammad Khan Umrani</a:t>
            </a:r>
          </a:p>
          <a:p>
            <a:r>
              <a:rPr lang="en-US" sz="4000" dirty="0">
                <a:solidFill>
                  <a:schemeClr val="tx1"/>
                </a:solidFill>
              </a:rPr>
              <a:t>11. Sikandar Brohi</a:t>
            </a:r>
          </a:p>
          <a:p>
            <a:r>
              <a:rPr lang="en-US" sz="4000" dirty="0">
                <a:solidFill>
                  <a:schemeClr val="tx1"/>
                </a:solidFill>
              </a:rPr>
              <a:t>12. Bhuri Brohi (Noor Hassan)</a:t>
            </a:r>
          </a:p>
          <a:p>
            <a:r>
              <a:rPr lang="en-US" sz="4000" dirty="0">
                <a:solidFill>
                  <a:schemeClr val="tx1"/>
                </a:solidFill>
              </a:rPr>
              <a:t>13. Mola Bux Brohi (Bahram Brohi)</a:t>
            </a:r>
          </a:p>
          <a:p>
            <a:r>
              <a:rPr lang="en-US" sz="4000" dirty="0">
                <a:solidFill>
                  <a:schemeClr val="tx1"/>
                </a:solidFill>
              </a:rPr>
              <a:t>14. Atur Lashari</a:t>
            </a:r>
          </a:p>
          <a:p>
            <a:r>
              <a:rPr lang="en-US" sz="4000" dirty="0">
                <a:solidFill>
                  <a:schemeClr val="tx1"/>
                </a:solidFill>
              </a:rPr>
              <a:t>15. Dad Muhammad Lashari (Photo Lashari, Allah Rakheyo)</a:t>
            </a:r>
          </a:p>
          <a:p>
            <a:r>
              <a:rPr lang="en-US" sz="4000" dirty="0">
                <a:solidFill>
                  <a:schemeClr val="tx1"/>
                </a:solidFill>
              </a:rPr>
              <a:t>16. Mahrab Brohi</a:t>
            </a:r>
          </a:p>
          <a:p>
            <a:r>
              <a:rPr lang="en-US" sz="4000" dirty="0">
                <a:solidFill>
                  <a:schemeClr val="tx1"/>
                </a:solidFill>
              </a:rPr>
              <a:t>17. </a:t>
            </a:r>
            <a:r>
              <a:rPr lang="en-US" sz="4000" dirty="0" smtClean="0">
                <a:solidFill>
                  <a:schemeClr val="tx1"/>
                </a:solidFill>
              </a:rPr>
              <a:t>Gous </a:t>
            </a:r>
            <a:r>
              <a:rPr lang="en-US" sz="4000" dirty="0">
                <a:solidFill>
                  <a:schemeClr val="tx1"/>
                </a:solidFill>
              </a:rPr>
              <a:t>Bux Rahoojo</a:t>
            </a:r>
          </a:p>
          <a:p>
            <a:r>
              <a:rPr lang="en-US" sz="4000" dirty="0">
                <a:solidFill>
                  <a:schemeClr val="tx1"/>
                </a:solidFill>
              </a:rPr>
              <a:t>18. Khadim Korejo</a:t>
            </a:r>
          </a:p>
          <a:p>
            <a:r>
              <a:rPr lang="en-US" sz="4000" dirty="0">
                <a:solidFill>
                  <a:schemeClr val="tx1"/>
                </a:solidFill>
              </a:rPr>
              <a:t>19. Alim Pathan (Abdullah Pathan)</a:t>
            </a:r>
          </a:p>
          <a:p>
            <a:r>
              <a:rPr lang="en-US" sz="4000" dirty="0">
                <a:solidFill>
                  <a:schemeClr val="tx1"/>
                </a:solidFill>
              </a:rPr>
              <a:t>20. Asif Mugheri</a:t>
            </a:r>
          </a:p>
          <a:p>
            <a:r>
              <a:rPr lang="en-US" sz="4000" dirty="0">
                <a:solidFill>
                  <a:schemeClr val="tx1"/>
                </a:solidFill>
              </a:rPr>
              <a:t>21. Ali Nawaz Lashari</a:t>
            </a:r>
          </a:p>
          <a:p>
            <a:r>
              <a:rPr lang="en-US" sz="4000" dirty="0">
                <a:solidFill>
                  <a:schemeClr val="tx1"/>
                </a:solidFill>
              </a:rPr>
              <a:t>22. Sajan Khakherani</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1125</Words>
  <Application>Microsoft Office PowerPoint</Application>
  <PresentationFormat>On-screen Show (4:3)</PresentationFormat>
  <Paragraphs>190</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Flood Impact Assessment Report - August 2024 </vt:lpstr>
      <vt:lpstr>Overview</vt:lpstr>
      <vt:lpstr>Affected Union Councils and Villages</vt:lpstr>
      <vt:lpstr>Affected Union Councils and Villages</vt:lpstr>
      <vt:lpstr>Affected Union Councils and Villages</vt:lpstr>
      <vt:lpstr>Affected Union Councils and Villages</vt:lpstr>
      <vt:lpstr>Affected Union Councils and Villages</vt:lpstr>
      <vt:lpstr>Affected Union Councils and Villages</vt:lpstr>
      <vt:lpstr>Affected Union Councils and Villages</vt:lpstr>
      <vt:lpstr>Affected Union Councils and Villages</vt:lpstr>
      <vt:lpstr>Affected Union Councils and Villages</vt:lpstr>
      <vt:lpstr>Affected Union Councils and Villages</vt:lpstr>
      <vt:lpstr>Affected Union Councils and Villages</vt:lpstr>
      <vt:lpstr>Damage Assessment</vt:lpstr>
      <vt:lpstr>Cause of Flooding</vt:lpstr>
      <vt:lpstr>Conclusion…</vt:lpstr>
      <vt:lpstr>Images</vt:lpstr>
      <vt:lpstr>Images</vt:lpstr>
      <vt:lpstr>Images</vt:lpstr>
      <vt:lpstr>Images</vt:lpstr>
      <vt:lpstr>Images</vt:lpstr>
      <vt:lpstr>Images</vt:lpstr>
      <vt:lpstr>Images</vt:lpstr>
      <vt:lpstr>Images</vt:lpstr>
      <vt:lpstr>Images</vt:lpstr>
      <vt:lpstr>Images</vt:lpstr>
      <vt:lpstr>Images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Flood Impact Assessment Report - August 2024</dc:title>
  <dc:creator>personal</dc:creator>
  <cp:lastModifiedBy>personal</cp:lastModifiedBy>
  <cp:revision>10</cp:revision>
  <dcterms:created xsi:type="dcterms:W3CDTF">2024-08-20T06:14:25Z</dcterms:created>
  <dcterms:modified xsi:type="dcterms:W3CDTF">2024-08-20T08:57:25Z</dcterms:modified>
</cp:coreProperties>
</file>