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73" r:id="rId6"/>
    <p:sldId id="321" r:id="rId7"/>
    <p:sldId id="359" r:id="rId8"/>
    <p:sldId id="257" r:id="rId9"/>
    <p:sldId id="344" r:id="rId10"/>
    <p:sldId id="343" r:id="rId11"/>
    <p:sldId id="346" r:id="rId12"/>
    <p:sldId id="347" r:id="rId13"/>
    <p:sldId id="348" r:id="rId14"/>
    <p:sldId id="349" r:id="rId15"/>
    <p:sldId id="351" r:id="rId16"/>
    <p:sldId id="352" r:id="rId17"/>
    <p:sldId id="355" r:id="rId18"/>
    <p:sldId id="353" r:id="rId19"/>
    <p:sldId id="356" r:id="rId20"/>
    <p:sldId id="323" r:id="rId21"/>
    <p:sldId id="332" r:id="rId22"/>
    <p:sldId id="327" r:id="rId23"/>
    <p:sldId id="333" r:id="rId24"/>
    <p:sldId id="330" r:id="rId25"/>
    <p:sldId id="334" r:id="rId26"/>
    <p:sldId id="322" r:id="rId27"/>
    <p:sldId id="357" r:id="rId28"/>
    <p:sldId id="358" r:id="rId29"/>
    <p:sldId id="335" r:id="rId30"/>
    <p:sldId id="336" r:id="rId31"/>
    <p:sldId id="339" r:id="rId32"/>
    <p:sldId id="338" r:id="rId33"/>
    <p:sldId id="340" r:id="rId34"/>
    <p:sldId id="318" r:id="rId35"/>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1115"/>
    <a:srgbClr val="F5F3E8"/>
    <a:srgbClr val="1B657C"/>
    <a:srgbClr val="EC6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1D19A-9D90-47E2-9737-B33DE9845E81}" v="19" dt="2022-10-18T03:56:51.892"/>
    <p1510:client id="{844F270D-280A-4A6D-83F5-2EECE546D0EB}" v="384" dt="2022-10-18T07:03:39.604"/>
    <p1510:client id="{8CDC8790-F800-4F79-8124-1287E61E8B69}" v="105" dt="2022-10-18T05:27:46.687"/>
    <p1510:client id="{9AE6254C-0B0C-4EA4-986C-6BB6FCE5DA88}" v="385" dt="2022-10-18T08:42:27.914"/>
    <p1510:client id="{D79CFE45-23ED-6804-C794-90D150A1DFFF}" v="95" dt="2022-10-18T06:29:40.880"/>
    <p1510:client id="{F9214D88-12B9-8C9E-4C87-2578A32FE4FF}" v="7" dt="2022-10-18T09:53:49.198"/>
  </p1510:revLst>
</p1510:revInfo>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Brian" userId="0c8d8442-6ec6-466c-8e59-e115c315158e" providerId="ADAL" clId="{844F270D-280A-4A6D-83F5-2EECE546D0EB}"/>
    <pc:docChg chg="undo custSel addSld modSld">
      <pc:chgData name="MCDONALD Brian" userId="0c8d8442-6ec6-466c-8e59-e115c315158e" providerId="ADAL" clId="{844F270D-280A-4A6D-83F5-2EECE546D0EB}" dt="2022-10-18T07:03:39.604" v="380" actId="207"/>
      <pc:docMkLst>
        <pc:docMk/>
      </pc:docMkLst>
      <pc:sldChg chg="addSp delSp modSp mod">
        <pc:chgData name="MCDONALD Brian" userId="0c8d8442-6ec6-466c-8e59-e115c315158e" providerId="ADAL" clId="{844F270D-280A-4A6D-83F5-2EECE546D0EB}" dt="2022-10-18T07:03:39.604" v="380" actId="207"/>
        <pc:sldMkLst>
          <pc:docMk/>
          <pc:sldMk cId="3120481122" sldId="264"/>
        </pc:sldMkLst>
        <pc:spChg chg="add del mod">
          <ac:chgData name="MCDONALD Brian" userId="0c8d8442-6ec6-466c-8e59-e115c315158e" providerId="ADAL" clId="{844F270D-280A-4A6D-83F5-2EECE546D0EB}" dt="2022-10-18T06:59:14.665" v="308"/>
          <ac:spMkLst>
            <pc:docMk/>
            <pc:sldMk cId="3120481122" sldId="264"/>
            <ac:spMk id="8" creationId="{936D8464-6FEB-C4C6-6372-14C70CCDA61C}"/>
          </ac:spMkLst>
        </pc:spChg>
        <pc:spChg chg="mod">
          <ac:chgData name="MCDONALD Brian" userId="0c8d8442-6ec6-466c-8e59-e115c315158e" providerId="ADAL" clId="{844F270D-280A-4A6D-83F5-2EECE546D0EB}" dt="2022-10-18T07:00:23.354" v="326" actId="27803"/>
          <ac:spMkLst>
            <pc:docMk/>
            <pc:sldMk cId="3120481122" sldId="264"/>
            <ac:spMk id="12" creationId="{1AB516F2-AE45-9A59-623D-EC1B57E6FC53}"/>
          </ac:spMkLst>
        </pc:spChg>
        <pc:spChg chg="mod">
          <ac:chgData name="MCDONALD Brian" userId="0c8d8442-6ec6-466c-8e59-e115c315158e" providerId="ADAL" clId="{844F270D-280A-4A6D-83F5-2EECE546D0EB}" dt="2022-10-18T07:00:23.354" v="326" actId="27803"/>
          <ac:spMkLst>
            <pc:docMk/>
            <pc:sldMk cId="3120481122" sldId="264"/>
            <ac:spMk id="15" creationId="{F6278D1A-31B8-852D-4067-53EBAF17FCE1}"/>
          </ac:spMkLst>
        </pc:spChg>
        <pc:spChg chg="mod">
          <ac:chgData name="MCDONALD Brian" userId="0c8d8442-6ec6-466c-8e59-e115c315158e" providerId="ADAL" clId="{844F270D-280A-4A6D-83F5-2EECE546D0EB}" dt="2022-10-18T07:00:23.354" v="326" actId="27803"/>
          <ac:spMkLst>
            <pc:docMk/>
            <pc:sldMk cId="3120481122" sldId="264"/>
            <ac:spMk id="16" creationId="{6C9F19A4-71F9-E855-1448-414F708B6F5F}"/>
          </ac:spMkLst>
        </pc:spChg>
        <pc:spChg chg="mod">
          <ac:chgData name="MCDONALD Brian" userId="0c8d8442-6ec6-466c-8e59-e115c315158e" providerId="ADAL" clId="{844F270D-280A-4A6D-83F5-2EECE546D0EB}" dt="2022-10-18T07:00:23.354" v="326" actId="27803"/>
          <ac:spMkLst>
            <pc:docMk/>
            <pc:sldMk cId="3120481122" sldId="264"/>
            <ac:spMk id="17" creationId="{48C2ED62-B280-A264-4FA5-581396A5B2CF}"/>
          </ac:spMkLst>
        </pc:spChg>
        <pc:spChg chg="mod">
          <ac:chgData name="MCDONALD Brian" userId="0c8d8442-6ec6-466c-8e59-e115c315158e" providerId="ADAL" clId="{844F270D-280A-4A6D-83F5-2EECE546D0EB}" dt="2022-10-18T07:00:23.354" v="326" actId="27803"/>
          <ac:spMkLst>
            <pc:docMk/>
            <pc:sldMk cId="3120481122" sldId="264"/>
            <ac:spMk id="18" creationId="{D96E75B9-B029-EF30-5C8B-ED009E2EF734}"/>
          </ac:spMkLst>
        </pc:spChg>
        <pc:spChg chg="mod">
          <ac:chgData name="MCDONALD Brian" userId="0c8d8442-6ec6-466c-8e59-e115c315158e" providerId="ADAL" clId="{844F270D-280A-4A6D-83F5-2EECE546D0EB}" dt="2022-10-18T07:00:23.354" v="326" actId="27803"/>
          <ac:spMkLst>
            <pc:docMk/>
            <pc:sldMk cId="3120481122" sldId="264"/>
            <ac:spMk id="19" creationId="{1C8DF315-F083-1637-77C1-136C673F494A}"/>
          </ac:spMkLst>
        </pc:spChg>
        <pc:spChg chg="mod">
          <ac:chgData name="MCDONALD Brian" userId="0c8d8442-6ec6-466c-8e59-e115c315158e" providerId="ADAL" clId="{844F270D-280A-4A6D-83F5-2EECE546D0EB}" dt="2022-10-18T07:00:23.354" v="326" actId="27803"/>
          <ac:spMkLst>
            <pc:docMk/>
            <pc:sldMk cId="3120481122" sldId="264"/>
            <ac:spMk id="20" creationId="{4B784B1B-041F-2815-25E3-8388525B26B6}"/>
          </ac:spMkLst>
        </pc:spChg>
        <pc:spChg chg="mod">
          <ac:chgData name="MCDONALD Brian" userId="0c8d8442-6ec6-466c-8e59-e115c315158e" providerId="ADAL" clId="{844F270D-280A-4A6D-83F5-2EECE546D0EB}" dt="2022-10-18T07:00:23.354" v="326" actId="27803"/>
          <ac:spMkLst>
            <pc:docMk/>
            <pc:sldMk cId="3120481122" sldId="264"/>
            <ac:spMk id="21" creationId="{1D37E5D1-3F86-0497-B148-97720DD82B3B}"/>
          </ac:spMkLst>
        </pc:spChg>
        <pc:spChg chg="mod">
          <ac:chgData name="MCDONALD Brian" userId="0c8d8442-6ec6-466c-8e59-e115c315158e" providerId="ADAL" clId="{844F270D-280A-4A6D-83F5-2EECE546D0EB}" dt="2022-10-18T07:00:23.354" v="326" actId="27803"/>
          <ac:spMkLst>
            <pc:docMk/>
            <pc:sldMk cId="3120481122" sldId="264"/>
            <ac:spMk id="22" creationId="{C4E0742D-D524-0593-D450-FCD6AFBF2467}"/>
          </ac:spMkLst>
        </pc:spChg>
        <pc:spChg chg="mod">
          <ac:chgData name="MCDONALD Brian" userId="0c8d8442-6ec6-466c-8e59-e115c315158e" providerId="ADAL" clId="{844F270D-280A-4A6D-83F5-2EECE546D0EB}" dt="2022-10-18T07:00:23.354" v="326" actId="27803"/>
          <ac:spMkLst>
            <pc:docMk/>
            <pc:sldMk cId="3120481122" sldId="264"/>
            <ac:spMk id="23" creationId="{5803C849-0547-1E32-16CB-4BCED67CF827}"/>
          </ac:spMkLst>
        </pc:spChg>
        <pc:spChg chg="mod">
          <ac:chgData name="MCDONALD Brian" userId="0c8d8442-6ec6-466c-8e59-e115c315158e" providerId="ADAL" clId="{844F270D-280A-4A6D-83F5-2EECE546D0EB}" dt="2022-10-18T07:00:23.354" v="326" actId="27803"/>
          <ac:spMkLst>
            <pc:docMk/>
            <pc:sldMk cId="3120481122" sldId="264"/>
            <ac:spMk id="24" creationId="{76A5FDAC-61D2-C3BE-7700-9767039688D6}"/>
          </ac:spMkLst>
        </pc:spChg>
        <pc:spChg chg="mod">
          <ac:chgData name="MCDONALD Brian" userId="0c8d8442-6ec6-466c-8e59-e115c315158e" providerId="ADAL" clId="{844F270D-280A-4A6D-83F5-2EECE546D0EB}" dt="2022-10-18T07:00:23.354" v="326" actId="27803"/>
          <ac:spMkLst>
            <pc:docMk/>
            <pc:sldMk cId="3120481122" sldId="264"/>
            <ac:spMk id="25" creationId="{40730791-26A1-B3E0-0050-DCA59DD35EE2}"/>
          </ac:spMkLst>
        </pc:spChg>
        <pc:spChg chg="mod">
          <ac:chgData name="MCDONALD Brian" userId="0c8d8442-6ec6-466c-8e59-e115c315158e" providerId="ADAL" clId="{844F270D-280A-4A6D-83F5-2EECE546D0EB}" dt="2022-10-18T07:00:23.354" v="326" actId="27803"/>
          <ac:spMkLst>
            <pc:docMk/>
            <pc:sldMk cId="3120481122" sldId="264"/>
            <ac:spMk id="26" creationId="{39B01F10-D5F3-49E6-1D16-21A86BB16229}"/>
          </ac:spMkLst>
        </pc:spChg>
        <pc:spChg chg="mod">
          <ac:chgData name="MCDONALD Brian" userId="0c8d8442-6ec6-466c-8e59-e115c315158e" providerId="ADAL" clId="{844F270D-280A-4A6D-83F5-2EECE546D0EB}" dt="2022-10-18T07:00:23.354" v="326" actId="27803"/>
          <ac:spMkLst>
            <pc:docMk/>
            <pc:sldMk cId="3120481122" sldId="264"/>
            <ac:spMk id="27" creationId="{BB1D3707-DF1E-2335-2A95-075B96286639}"/>
          </ac:spMkLst>
        </pc:spChg>
        <pc:spChg chg="mod">
          <ac:chgData name="MCDONALD Brian" userId="0c8d8442-6ec6-466c-8e59-e115c315158e" providerId="ADAL" clId="{844F270D-280A-4A6D-83F5-2EECE546D0EB}" dt="2022-10-18T07:00:23.354" v="326" actId="27803"/>
          <ac:spMkLst>
            <pc:docMk/>
            <pc:sldMk cId="3120481122" sldId="264"/>
            <ac:spMk id="28" creationId="{170B1DB0-4F1F-0029-D7FD-D62208148594}"/>
          </ac:spMkLst>
        </pc:spChg>
        <pc:spChg chg="mod">
          <ac:chgData name="MCDONALD Brian" userId="0c8d8442-6ec6-466c-8e59-e115c315158e" providerId="ADAL" clId="{844F270D-280A-4A6D-83F5-2EECE546D0EB}" dt="2022-10-18T07:00:23.354" v="326" actId="27803"/>
          <ac:spMkLst>
            <pc:docMk/>
            <pc:sldMk cId="3120481122" sldId="264"/>
            <ac:spMk id="29" creationId="{B32364B3-9C96-A810-504A-760528B79D32}"/>
          </ac:spMkLst>
        </pc:spChg>
        <pc:spChg chg="mod">
          <ac:chgData name="MCDONALD Brian" userId="0c8d8442-6ec6-466c-8e59-e115c315158e" providerId="ADAL" clId="{844F270D-280A-4A6D-83F5-2EECE546D0EB}" dt="2022-10-18T07:00:23.354" v="326" actId="27803"/>
          <ac:spMkLst>
            <pc:docMk/>
            <pc:sldMk cId="3120481122" sldId="264"/>
            <ac:spMk id="30" creationId="{C7F95920-1416-2457-7800-77E3D1C143C2}"/>
          </ac:spMkLst>
        </pc:spChg>
        <pc:spChg chg="mod">
          <ac:chgData name="MCDONALD Brian" userId="0c8d8442-6ec6-466c-8e59-e115c315158e" providerId="ADAL" clId="{844F270D-280A-4A6D-83F5-2EECE546D0EB}" dt="2022-10-18T07:00:23.354" v="326" actId="27803"/>
          <ac:spMkLst>
            <pc:docMk/>
            <pc:sldMk cId="3120481122" sldId="264"/>
            <ac:spMk id="31" creationId="{E7489CAA-CAB8-BFD3-6447-77750A2B5C52}"/>
          </ac:spMkLst>
        </pc:spChg>
        <pc:spChg chg="mod">
          <ac:chgData name="MCDONALD Brian" userId="0c8d8442-6ec6-466c-8e59-e115c315158e" providerId="ADAL" clId="{844F270D-280A-4A6D-83F5-2EECE546D0EB}" dt="2022-10-18T07:00:23.354" v="326" actId="27803"/>
          <ac:spMkLst>
            <pc:docMk/>
            <pc:sldMk cId="3120481122" sldId="264"/>
            <ac:spMk id="32" creationId="{2CE6C6CB-E420-CD72-6F7E-0BEF7EFF83E0}"/>
          </ac:spMkLst>
        </pc:spChg>
        <pc:spChg chg="mod">
          <ac:chgData name="MCDONALD Brian" userId="0c8d8442-6ec6-466c-8e59-e115c315158e" providerId="ADAL" clId="{844F270D-280A-4A6D-83F5-2EECE546D0EB}" dt="2022-10-18T07:00:23.354" v="326" actId="27803"/>
          <ac:spMkLst>
            <pc:docMk/>
            <pc:sldMk cId="3120481122" sldId="264"/>
            <ac:spMk id="33" creationId="{34AB2B00-3807-BB94-5C22-36E578F7AC0E}"/>
          </ac:spMkLst>
        </pc:spChg>
        <pc:spChg chg="mod">
          <ac:chgData name="MCDONALD Brian" userId="0c8d8442-6ec6-466c-8e59-e115c315158e" providerId="ADAL" clId="{844F270D-280A-4A6D-83F5-2EECE546D0EB}" dt="2022-10-18T07:00:23.354" v="326" actId="27803"/>
          <ac:spMkLst>
            <pc:docMk/>
            <pc:sldMk cId="3120481122" sldId="264"/>
            <ac:spMk id="34" creationId="{7797E90A-DD01-55ED-50CE-553A5B208F50}"/>
          </ac:spMkLst>
        </pc:spChg>
        <pc:spChg chg="mod">
          <ac:chgData name="MCDONALD Brian" userId="0c8d8442-6ec6-466c-8e59-e115c315158e" providerId="ADAL" clId="{844F270D-280A-4A6D-83F5-2EECE546D0EB}" dt="2022-10-18T07:00:23.354" v="326" actId="27803"/>
          <ac:spMkLst>
            <pc:docMk/>
            <pc:sldMk cId="3120481122" sldId="264"/>
            <ac:spMk id="35" creationId="{630ADFE5-24E9-CA0E-0885-E99DCA7DB69F}"/>
          </ac:spMkLst>
        </pc:spChg>
        <pc:spChg chg="mod">
          <ac:chgData name="MCDONALD Brian" userId="0c8d8442-6ec6-466c-8e59-e115c315158e" providerId="ADAL" clId="{844F270D-280A-4A6D-83F5-2EECE546D0EB}" dt="2022-10-18T07:00:23.354" v="326" actId="27803"/>
          <ac:spMkLst>
            <pc:docMk/>
            <pc:sldMk cId="3120481122" sldId="264"/>
            <ac:spMk id="36" creationId="{1008278D-7527-BAD2-7577-A99177BC0592}"/>
          </ac:spMkLst>
        </pc:spChg>
        <pc:spChg chg="mod">
          <ac:chgData name="MCDONALD Brian" userId="0c8d8442-6ec6-466c-8e59-e115c315158e" providerId="ADAL" clId="{844F270D-280A-4A6D-83F5-2EECE546D0EB}" dt="2022-10-18T07:00:23.354" v="326" actId="27803"/>
          <ac:spMkLst>
            <pc:docMk/>
            <pc:sldMk cId="3120481122" sldId="264"/>
            <ac:spMk id="37" creationId="{EA1A4999-372B-0C1A-094F-817F2862CD9E}"/>
          </ac:spMkLst>
        </pc:spChg>
        <pc:spChg chg="mod">
          <ac:chgData name="MCDONALD Brian" userId="0c8d8442-6ec6-466c-8e59-e115c315158e" providerId="ADAL" clId="{844F270D-280A-4A6D-83F5-2EECE546D0EB}" dt="2022-10-18T07:00:23.354" v="326" actId="27803"/>
          <ac:spMkLst>
            <pc:docMk/>
            <pc:sldMk cId="3120481122" sldId="264"/>
            <ac:spMk id="38" creationId="{A718C6FD-BF42-B996-4A07-ED13B48230C0}"/>
          </ac:spMkLst>
        </pc:spChg>
        <pc:spChg chg="mod">
          <ac:chgData name="MCDONALD Brian" userId="0c8d8442-6ec6-466c-8e59-e115c315158e" providerId="ADAL" clId="{844F270D-280A-4A6D-83F5-2EECE546D0EB}" dt="2022-10-18T07:00:23.354" v="326" actId="27803"/>
          <ac:spMkLst>
            <pc:docMk/>
            <pc:sldMk cId="3120481122" sldId="264"/>
            <ac:spMk id="39" creationId="{C79B3083-1BC2-6297-8753-76E1E08CF48A}"/>
          </ac:spMkLst>
        </pc:spChg>
        <pc:spChg chg="mod">
          <ac:chgData name="MCDONALD Brian" userId="0c8d8442-6ec6-466c-8e59-e115c315158e" providerId="ADAL" clId="{844F270D-280A-4A6D-83F5-2EECE546D0EB}" dt="2022-10-18T07:00:23.354" v="326" actId="27803"/>
          <ac:spMkLst>
            <pc:docMk/>
            <pc:sldMk cId="3120481122" sldId="264"/>
            <ac:spMk id="40" creationId="{0A9F9421-3220-068E-F8CD-8DD6142DE390}"/>
          </ac:spMkLst>
        </pc:spChg>
        <pc:spChg chg="mod">
          <ac:chgData name="MCDONALD Brian" userId="0c8d8442-6ec6-466c-8e59-e115c315158e" providerId="ADAL" clId="{844F270D-280A-4A6D-83F5-2EECE546D0EB}" dt="2022-10-18T07:00:23.354" v="326" actId="27803"/>
          <ac:spMkLst>
            <pc:docMk/>
            <pc:sldMk cId="3120481122" sldId="264"/>
            <ac:spMk id="41" creationId="{93077A8D-8C05-E4D0-9985-AAECA8A7D691}"/>
          </ac:spMkLst>
        </pc:spChg>
        <pc:spChg chg="mod">
          <ac:chgData name="MCDONALD Brian" userId="0c8d8442-6ec6-466c-8e59-e115c315158e" providerId="ADAL" clId="{844F270D-280A-4A6D-83F5-2EECE546D0EB}" dt="2022-10-18T07:00:23.354" v="326" actId="27803"/>
          <ac:spMkLst>
            <pc:docMk/>
            <pc:sldMk cId="3120481122" sldId="264"/>
            <ac:spMk id="42" creationId="{85105D1B-190A-EB2F-55C2-02E741046105}"/>
          </ac:spMkLst>
        </pc:spChg>
        <pc:spChg chg="mod">
          <ac:chgData name="MCDONALD Brian" userId="0c8d8442-6ec6-466c-8e59-e115c315158e" providerId="ADAL" clId="{844F270D-280A-4A6D-83F5-2EECE546D0EB}" dt="2022-10-18T07:00:23.354" v="326" actId="27803"/>
          <ac:spMkLst>
            <pc:docMk/>
            <pc:sldMk cId="3120481122" sldId="264"/>
            <ac:spMk id="43" creationId="{6A357532-6180-924E-C3DE-47C5DB1B1C78}"/>
          </ac:spMkLst>
        </pc:spChg>
        <pc:spChg chg="mod">
          <ac:chgData name="MCDONALD Brian" userId="0c8d8442-6ec6-466c-8e59-e115c315158e" providerId="ADAL" clId="{844F270D-280A-4A6D-83F5-2EECE546D0EB}" dt="2022-10-18T07:00:23.354" v="326" actId="27803"/>
          <ac:spMkLst>
            <pc:docMk/>
            <pc:sldMk cId="3120481122" sldId="264"/>
            <ac:spMk id="44" creationId="{F7B1B80A-D2AA-AE33-D7C1-4BE2530558AA}"/>
          </ac:spMkLst>
        </pc:spChg>
        <pc:spChg chg="mod">
          <ac:chgData name="MCDONALD Brian" userId="0c8d8442-6ec6-466c-8e59-e115c315158e" providerId="ADAL" clId="{844F270D-280A-4A6D-83F5-2EECE546D0EB}" dt="2022-10-18T07:00:23.354" v="326" actId="27803"/>
          <ac:spMkLst>
            <pc:docMk/>
            <pc:sldMk cId="3120481122" sldId="264"/>
            <ac:spMk id="45" creationId="{7A990C07-2F91-03D3-DB0B-360EF0A8F939}"/>
          </ac:spMkLst>
        </pc:spChg>
        <pc:spChg chg="mod">
          <ac:chgData name="MCDONALD Brian" userId="0c8d8442-6ec6-466c-8e59-e115c315158e" providerId="ADAL" clId="{844F270D-280A-4A6D-83F5-2EECE546D0EB}" dt="2022-10-18T07:00:23.354" v="326" actId="27803"/>
          <ac:spMkLst>
            <pc:docMk/>
            <pc:sldMk cId="3120481122" sldId="264"/>
            <ac:spMk id="46" creationId="{71D83EB8-9702-2A88-0867-ED976D133B28}"/>
          </ac:spMkLst>
        </pc:spChg>
        <pc:spChg chg="mod">
          <ac:chgData name="MCDONALD Brian" userId="0c8d8442-6ec6-466c-8e59-e115c315158e" providerId="ADAL" clId="{844F270D-280A-4A6D-83F5-2EECE546D0EB}" dt="2022-10-18T07:00:23.354" v="326" actId="27803"/>
          <ac:spMkLst>
            <pc:docMk/>
            <pc:sldMk cId="3120481122" sldId="264"/>
            <ac:spMk id="47" creationId="{961EDFDD-9E49-61D6-E20C-17E8411F9EFF}"/>
          </ac:spMkLst>
        </pc:spChg>
        <pc:spChg chg="mod">
          <ac:chgData name="MCDONALD Brian" userId="0c8d8442-6ec6-466c-8e59-e115c315158e" providerId="ADAL" clId="{844F270D-280A-4A6D-83F5-2EECE546D0EB}" dt="2022-10-18T07:00:23.354" v="326" actId="27803"/>
          <ac:spMkLst>
            <pc:docMk/>
            <pc:sldMk cId="3120481122" sldId="264"/>
            <ac:spMk id="48" creationId="{1A296009-5647-F3F1-0DB3-F2D7FFDEE02E}"/>
          </ac:spMkLst>
        </pc:spChg>
        <pc:spChg chg="mod">
          <ac:chgData name="MCDONALD Brian" userId="0c8d8442-6ec6-466c-8e59-e115c315158e" providerId="ADAL" clId="{844F270D-280A-4A6D-83F5-2EECE546D0EB}" dt="2022-10-18T07:00:23.354" v="326" actId="27803"/>
          <ac:spMkLst>
            <pc:docMk/>
            <pc:sldMk cId="3120481122" sldId="264"/>
            <ac:spMk id="50" creationId="{531C3F2E-8DD2-C2D2-E32E-7EAB4EF56A20}"/>
          </ac:spMkLst>
        </pc:spChg>
        <pc:spChg chg="mod">
          <ac:chgData name="MCDONALD Brian" userId="0c8d8442-6ec6-466c-8e59-e115c315158e" providerId="ADAL" clId="{844F270D-280A-4A6D-83F5-2EECE546D0EB}" dt="2022-10-18T07:00:23.354" v="326" actId="27803"/>
          <ac:spMkLst>
            <pc:docMk/>
            <pc:sldMk cId="3120481122" sldId="264"/>
            <ac:spMk id="51" creationId="{E46C94C2-A38F-6DD5-9DEE-567B395AEBF9}"/>
          </ac:spMkLst>
        </pc:spChg>
        <pc:spChg chg="mod">
          <ac:chgData name="MCDONALD Brian" userId="0c8d8442-6ec6-466c-8e59-e115c315158e" providerId="ADAL" clId="{844F270D-280A-4A6D-83F5-2EECE546D0EB}" dt="2022-10-18T07:00:23.354" v="326" actId="27803"/>
          <ac:spMkLst>
            <pc:docMk/>
            <pc:sldMk cId="3120481122" sldId="264"/>
            <ac:spMk id="52" creationId="{BED46414-2509-98C2-8E32-7F95113F2F45}"/>
          </ac:spMkLst>
        </pc:spChg>
        <pc:spChg chg="mod">
          <ac:chgData name="MCDONALD Brian" userId="0c8d8442-6ec6-466c-8e59-e115c315158e" providerId="ADAL" clId="{844F270D-280A-4A6D-83F5-2EECE546D0EB}" dt="2022-10-18T07:00:28.044" v="327" actId="207"/>
          <ac:spMkLst>
            <pc:docMk/>
            <pc:sldMk cId="3120481122" sldId="264"/>
            <ac:spMk id="53" creationId="{4B36E4C1-C8DD-4847-335F-0D2066CBD43A}"/>
          </ac:spMkLst>
        </pc:spChg>
        <pc:spChg chg="mod">
          <ac:chgData name="MCDONALD Brian" userId="0c8d8442-6ec6-466c-8e59-e115c315158e" providerId="ADAL" clId="{844F270D-280A-4A6D-83F5-2EECE546D0EB}" dt="2022-10-18T07:00:23.354" v="326" actId="27803"/>
          <ac:spMkLst>
            <pc:docMk/>
            <pc:sldMk cId="3120481122" sldId="264"/>
            <ac:spMk id="54" creationId="{ADFBC3A7-0689-61E1-E005-FE040AA8826D}"/>
          </ac:spMkLst>
        </pc:spChg>
        <pc:spChg chg="mod">
          <ac:chgData name="MCDONALD Brian" userId="0c8d8442-6ec6-466c-8e59-e115c315158e" providerId="ADAL" clId="{844F270D-280A-4A6D-83F5-2EECE546D0EB}" dt="2022-10-18T07:00:23.354" v="326" actId="27803"/>
          <ac:spMkLst>
            <pc:docMk/>
            <pc:sldMk cId="3120481122" sldId="264"/>
            <ac:spMk id="55" creationId="{FBE27334-7549-0BBE-652C-A373F85D6D84}"/>
          </ac:spMkLst>
        </pc:spChg>
        <pc:spChg chg="mod">
          <ac:chgData name="MCDONALD Brian" userId="0c8d8442-6ec6-466c-8e59-e115c315158e" providerId="ADAL" clId="{844F270D-280A-4A6D-83F5-2EECE546D0EB}" dt="2022-10-18T07:00:49.603" v="331" actId="207"/>
          <ac:spMkLst>
            <pc:docMk/>
            <pc:sldMk cId="3120481122" sldId="264"/>
            <ac:spMk id="56" creationId="{B7312698-33B6-C1B3-5DCB-7F1689DBEC9A}"/>
          </ac:spMkLst>
        </pc:spChg>
        <pc:spChg chg="mod">
          <ac:chgData name="MCDONALD Brian" userId="0c8d8442-6ec6-466c-8e59-e115c315158e" providerId="ADAL" clId="{844F270D-280A-4A6D-83F5-2EECE546D0EB}" dt="2022-10-18T07:00:23.354" v="326" actId="27803"/>
          <ac:spMkLst>
            <pc:docMk/>
            <pc:sldMk cId="3120481122" sldId="264"/>
            <ac:spMk id="57" creationId="{E3C00BB1-5ED8-A6B2-51AD-67CDE8613D2B}"/>
          </ac:spMkLst>
        </pc:spChg>
        <pc:spChg chg="mod">
          <ac:chgData name="MCDONALD Brian" userId="0c8d8442-6ec6-466c-8e59-e115c315158e" providerId="ADAL" clId="{844F270D-280A-4A6D-83F5-2EECE546D0EB}" dt="2022-10-18T07:00:23.354" v="326" actId="27803"/>
          <ac:spMkLst>
            <pc:docMk/>
            <pc:sldMk cId="3120481122" sldId="264"/>
            <ac:spMk id="58" creationId="{45706F39-F7F1-1F47-B91A-BFDD9CC717D0}"/>
          </ac:spMkLst>
        </pc:spChg>
        <pc:spChg chg="mod">
          <ac:chgData name="MCDONALD Brian" userId="0c8d8442-6ec6-466c-8e59-e115c315158e" providerId="ADAL" clId="{844F270D-280A-4A6D-83F5-2EECE546D0EB}" dt="2022-10-18T07:00:23.354" v="326" actId="27803"/>
          <ac:spMkLst>
            <pc:docMk/>
            <pc:sldMk cId="3120481122" sldId="264"/>
            <ac:spMk id="59" creationId="{4D59E842-C098-66D9-3917-D19EDB00EA2D}"/>
          </ac:spMkLst>
        </pc:spChg>
        <pc:spChg chg="mod">
          <ac:chgData name="MCDONALD Brian" userId="0c8d8442-6ec6-466c-8e59-e115c315158e" providerId="ADAL" clId="{844F270D-280A-4A6D-83F5-2EECE546D0EB}" dt="2022-10-18T07:00:23.354" v="326" actId="27803"/>
          <ac:spMkLst>
            <pc:docMk/>
            <pc:sldMk cId="3120481122" sldId="264"/>
            <ac:spMk id="60" creationId="{1DF610FA-3826-B1A3-FE1D-C91E8D0E2B21}"/>
          </ac:spMkLst>
        </pc:spChg>
        <pc:spChg chg="mod">
          <ac:chgData name="MCDONALD Brian" userId="0c8d8442-6ec6-466c-8e59-e115c315158e" providerId="ADAL" clId="{844F270D-280A-4A6D-83F5-2EECE546D0EB}" dt="2022-10-18T07:00:23.354" v="326" actId="27803"/>
          <ac:spMkLst>
            <pc:docMk/>
            <pc:sldMk cId="3120481122" sldId="264"/>
            <ac:spMk id="61" creationId="{F6BFF6B7-D151-AD93-8F80-F41955E8F21F}"/>
          </ac:spMkLst>
        </pc:spChg>
        <pc:spChg chg="mod">
          <ac:chgData name="MCDONALD Brian" userId="0c8d8442-6ec6-466c-8e59-e115c315158e" providerId="ADAL" clId="{844F270D-280A-4A6D-83F5-2EECE546D0EB}" dt="2022-10-18T07:00:23.354" v="326" actId="27803"/>
          <ac:spMkLst>
            <pc:docMk/>
            <pc:sldMk cId="3120481122" sldId="264"/>
            <ac:spMk id="62" creationId="{0B899AA0-04D3-1EAC-FF4B-679DE94D8CA1}"/>
          </ac:spMkLst>
        </pc:spChg>
        <pc:spChg chg="mod">
          <ac:chgData name="MCDONALD Brian" userId="0c8d8442-6ec6-466c-8e59-e115c315158e" providerId="ADAL" clId="{844F270D-280A-4A6D-83F5-2EECE546D0EB}" dt="2022-10-18T07:00:23.354" v="326" actId="27803"/>
          <ac:spMkLst>
            <pc:docMk/>
            <pc:sldMk cId="3120481122" sldId="264"/>
            <ac:spMk id="63" creationId="{C1D4F239-BC54-5737-C67D-2A5B6B346A6A}"/>
          </ac:spMkLst>
        </pc:spChg>
        <pc:spChg chg="mod">
          <ac:chgData name="MCDONALD Brian" userId="0c8d8442-6ec6-466c-8e59-e115c315158e" providerId="ADAL" clId="{844F270D-280A-4A6D-83F5-2EECE546D0EB}" dt="2022-10-18T07:00:23.354" v="326" actId="27803"/>
          <ac:spMkLst>
            <pc:docMk/>
            <pc:sldMk cId="3120481122" sldId="264"/>
            <ac:spMk id="64" creationId="{7219316C-9903-6391-C68F-F333ABDD686B}"/>
          </ac:spMkLst>
        </pc:spChg>
        <pc:spChg chg="mod">
          <ac:chgData name="MCDONALD Brian" userId="0c8d8442-6ec6-466c-8e59-e115c315158e" providerId="ADAL" clId="{844F270D-280A-4A6D-83F5-2EECE546D0EB}" dt="2022-10-18T07:00:23.354" v="326" actId="27803"/>
          <ac:spMkLst>
            <pc:docMk/>
            <pc:sldMk cId="3120481122" sldId="264"/>
            <ac:spMk id="65" creationId="{FBCBA90F-761E-B01B-B1E0-335328D6BB55}"/>
          </ac:spMkLst>
        </pc:spChg>
        <pc:spChg chg="mod">
          <ac:chgData name="MCDONALD Brian" userId="0c8d8442-6ec6-466c-8e59-e115c315158e" providerId="ADAL" clId="{844F270D-280A-4A6D-83F5-2EECE546D0EB}" dt="2022-10-18T07:00:23.354" v="326" actId="27803"/>
          <ac:spMkLst>
            <pc:docMk/>
            <pc:sldMk cId="3120481122" sldId="264"/>
            <ac:spMk id="66" creationId="{F370BD78-2D00-049B-7545-F3C4788804AE}"/>
          </ac:spMkLst>
        </pc:spChg>
        <pc:spChg chg="mod">
          <ac:chgData name="MCDONALD Brian" userId="0c8d8442-6ec6-466c-8e59-e115c315158e" providerId="ADAL" clId="{844F270D-280A-4A6D-83F5-2EECE546D0EB}" dt="2022-10-18T07:00:23.354" v="326" actId="27803"/>
          <ac:spMkLst>
            <pc:docMk/>
            <pc:sldMk cId="3120481122" sldId="264"/>
            <ac:spMk id="67" creationId="{8F8853C0-5511-058B-95B7-ECBDA54173A6}"/>
          </ac:spMkLst>
        </pc:spChg>
        <pc:spChg chg="mod">
          <ac:chgData name="MCDONALD Brian" userId="0c8d8442-6ec6-466c-8e59-e115c315158e" providerId="ADAL" clId="{844F270D-280A-4A6D-83F5-2EECE546D0EB}" dt="2022-10-18T07:00:23.354" v="326" actId="27803"/>
          <ac:spMkLst>
            <pc:docMk/>
            <pc:sldMk cId="3120481122" sldId="264"/>
            <ac:spMk id="68" creationId="{EE06D633-DA0C-1F30-B57E-A76D48514CB8}"/>
          </ac:spMkLst>
        </pc:spChg>
        <pc:spChg chg="mod">
          <ac:chgData name="MCDONALD Brian" userId="0c8d8442-6ec6-466c-8e59-e115c315158e" providerId="ADAL" clId="{844F270D-280A-4A6D-83F5-2EECE546D0EB}" dt="2022-10-18T07:00:23.354" v="326" actId="27803"/>
          <ac:spMkLst>
            <pc:docMk/>
            <pc:sldMk cId="3120481122" sldId="264"/>
            <ac:spMk id="69" creationId="{D354B410-8E8B-4D38-B7B8-27E5D28B1EA4}"/>
          </ac:spMkLst>
        </pc:spChg>
        <pc:spChg chg="mod">
          <ac:chgData name="MCDONALD Brian" userId="0c8d8442-6ec6-466c-8e59-e115c315158e" providerId="ADAL" clId="{844F270D-280A-4A6D-83F5-2EECE546D0EB}" dt="2022-10-18T07:00:23.354" v="326" actId="27803"/>
          <ac:spMkLst>
            <pc:docMk/>
            <pc:sldMk cId="3120481122" sldId="264"/>
            <ac:spMk id="70" creationId="{03AF0813-A51C-8942-BB84-08E5753FCFE3}"/>
          </ac:spMkLst>
        </pc:spChg>
        <pc:spChg chg="mod">
          <ac:chgData name="MCDONALD Brian" userId="0c8d8442-6ec6-466c-8e59-e115c315158e" providerId="ADAL" clId="{844F270D-280A-4A6D-83F5-2EECE546D0EB}" dt="2022-10-18T07:00:23.354" v="326" actId="27803"/>
          <ac:spMkLst>
            <pc:docMk/>
            <pc:sldMk cId="3120481122" sldId="264"/>
            <ac:spMk id="71" creationId="{4AFAD0E7-9707-C5E3-F0A2-C4668B79D27B}"/>
          </ac:spMkLst>
        </pc:spChg>
        <pc:spChg chg="mod">
          <ac:chgData name="MCDONALD Brian" userId="0c8d8442-6ec6-466c-8e59-e115c315158e" providerId="ADAL" clId="{844F270D-280A-4A6D-83F5-2EECE546D0EB}" dt="2022-10-18T07:00:32.066" v="328" actId="207"/>
          <ac:spMkLst>
            <pc:docMk/>
            <pc:sldMk cId="3120481122" sldId="264"/>
            <ac:spMk id="72" creationId="{75A2C918-E87D-1FCC-5DEA-5F6ECBAE97CA}"/>
          </ac:spMkLst>
        </pc:spChg>
        <pc:spChg chg="mod">
          <ac:chgData name="MCDONALD Brian" userId="0c8d8442-6ec6-466c-8e59-e115c315158e" providerId="ADAL" clId="{844F270D-280A-4A6D-83F5-2EECE546D0EB}" dt="2022-10-18T07:00:23.354" v="326" actId="27803"/>
          <ac:spMkLst>
            <pc:docMk/>
            <pc:sldMk cId="3120481122" sldId="264"/>
            <ac:spMk id="73" creationId="{2A8BCDC4-0552-88AE-E8A3-2DD14C64C56B}"/>
          </ac:spMkLst>
        </pc:spChg>
        <pc:spChg chg="mod">
          <ac:chgData name="MCDONALD Brian" userId="0c8d8442-6ec6-466c-8e59-e115c315158e" providerId="ADAL" clId="{844F270D-280A-4A6D-83F5-2EECE546D0EB}" dt="2022-10-18T07:00:23.354" v="326" actId="27803"/>
          <ac:spMkLst>
            <pc:docMk/>
            <pc:sldMk cId="3120481122" sldId="264"/>
            <ac:spMk id="74" creationId="{0DB5CAA9-45EE-9095-EC0F-7E707508BEB9}"/>
          </ac:spMkLst>
        </pc:spChg>
        <pc:spChg chg="mod">
          <ac:chgData name="MCDONALD Brian" userId="0c8d8442-6ec6-466c-8e59-e115c315158e" providerId="ADAL" clId="{844F270D-280A-4A6D-83F5-2EECE546D0EB}" dt="2022-10-18T07:00:23.354" v="326" actId="27803"/>
          <ac:spMkLst>
            <pc:docMk/>
            <pc:sldMk cId="3120481122" sldId="264"/>
            <ac:spMk id="75" creationId="{D7D56911-8BD8-F732-482C-864A19FA58C9}"/>
          </ac:spMkLst>
        </pc:spChg>
        <pc:spChg chg="mod">
          <ac:chgData name="MCDONALD Brian" userId="0c8d8442-6ec6-466c-8e59-e115c315158e" providerId="ADAL" clId="{844F270D-280A-4A6D-83F5-2EECE546D0EB}" dt="2022-10-18T07:01:33.147" v="353" actId="207"/>
          <ac:spMkLst>
            <pc:docMk/>
            <pc:sldMk cId="3120481122" sldId="264"/>
            <ac:spMk id="76" creationId="{B21D80DB-B3C4-5F06-7E13-B57EF0B809F7}"/>
          </ac:spMkLst>
        </pc:spChg>
        <pc:spChg chg="mod">
          <ac:chgData name="MCDONALD Brian" userId="0c8d8442-6ec6-466c-8e59-e115c315158e" providerId="ADAL" clId="{844F270D-280A-4A6D-83F5-2EECE546D0EB}" dt="2022-10-18T07:00:44.683" v="330" actId="207"/>
          <ac:spMkLst>
            <pc:docMk/>
            <pc:sldMk cId="3120481122" sldId="264"/>
            <ac:spMk id="77" creationId="{6BA36B89-4BCB-2E26-C219-9A857118C7E5}"/>
          </ac:spMkLst>
        </pc:spChg>
        <pc:spChg chg="mod">
          <ac:chgData name="MCDONALD Brian" userId="0c8d8442-6ec6-466c-8e59-e115c315158e" providerId="ADAL" clId="{844F270D-280A-4A6D-83F5-2EECE546D0EB}" dt="2022-10-18T07:00:23.354" v="326" actId="27803"/>
          <ac:spMkLst>
            <pc:docMk/>
            <pc:sldMk cId="3120481122" sldId="264"/>
            <ac:spMk id="78" creationId="{55FA189F-E9DD-BC63-6DF3-643A6045E0C1}"/>
          </ac:spMkLst>
        </pc:spChg>
        <pc:spChg chg="mod">
          <ac:chgData name="MCDONALD Brian" userId="0c8d8442-6ec6-466c-8e59-e115c315158e" providerId="ADAL" clId="{844F270D-280A-4A6D-83F5-2EECE546D0EB}" dt="2022-10-18T07:00:23.354" v="326" actId="27803"/>
          <ac:spMkLst>
            <pc:docMk/>
            <pc:sldMk cId="3120481122" sldId="264"/>
            <ac:spMk id="79" creationId="{9699719A-813D-79A4-2812-402AFB3BCE4D}"/>
          </ac:spMkLst>
        </pc:spChg>
        <pc:spChg chg="mod">
          <ac:chgData name="MCDONALD Brian" userId="0c8d8442-6ec6-466c-8e59-e115c315158e" providerId="ADAL" clId="{844F270D-280A-4A6D-83F5-2EECE546D0EB}" dt="2022-10-18T07:00:23.354" v="326" actId="27803"/>
          <ac:spMkLst>
            <pc:docMk/>
            <pc:sldMk cId="3120481122" sldId="264"/>
            <ac:spMk id="80" creationId="{851CC1CC-AFFC-A9E1-920C-5B3F991CAC73}"/>
          </ac:spMkLst>
        </pc:spChg>
        <pc:spChg chg="mod">
          <ac:chgData name="MCDONALD Brian" userId="0c8d8442-6ec6-466c-8e59-e115c315158e" providerId="ADAL" clId="{844F270D-280A-4A6D-83F5-2EECE546D0EB}" dt="2022-10-18T07:03:39.604" v="380" actId="207"/>
          <ac:spMkLst>
            <pc:docMk/>
            <pc:sldMk cId="3120481122" sldId="264"/>
            <ac:spMk id="81" creationId="{963F982D-F2F2-5028-32AC-B045739A4388}"/>
          </ac:spMkLst>
        </pc:spChg>
        <pc:spChg chg="mod">
          <ac:chgData name="MCDONALD Brian" userId="0c8d8442-6ec6-466c-8e59-e115c315158e" providerId="ADAL" clId="{844F270D-280A-4A6D-83F5-2EECE546D0EB}" dt="2022-10-18T07:00:23.354" v="326" actId="27803"/>
          <ac:spMkLst>
            <pc:docMk/>
            <pc:sldMk cId="3120481122" sldId="264"/>
            <ac:spMk id="82" creationId="{88FB1FE8-4FB5-2A5A-1E5B-6333CE02C051}"/>
          </ac:spMkLst>
        </pc:spChg>
        <pc:spChg chg="mod">
          <ac:chgData name="MCDONALD Brian" userId="0c8d8442-6ec6-466c-8e59-e115c315158e" providerId="ADAL" clId="{844F270D-280A-4A6D-83F5-2EECE546D0EB}" dt="2022-10-18T07:00:23.354" v="326" actId="27803"/>
          <ac:spMkLst>
            <pc:docMk/>
            <pc:sldMk cId="3120481122" sldId="264"/>
            <ac:spMk id="83" creationId="{341FDAC4-AD72-5536-8F81-F7B8313FFC52}"/>
          </ac:spMkLst>
        </pc:spChg>
        <pc:spChg chg="mod">
          <ac:chgData name="MCDONALD Brian" userId="0c8d8442-6ec6-466c-8e59-e115c315158e" providerId="ADAL" clId="{844F270D-280A-4A6D-83F5-2EECE546D0EB}" dt="2022-10-18T07:00:23.354" v="326" actId="27803"/>
          <ac:spMkLst>
            <pc:docMk/>
            <pc:sldMk cId="3120481122" sldId="264"/>
            <ac:spMk id="84" creationId="{38F79549-D262-5545-5997-EE9291BA3590}"/>
          </ac:spMkLst>
        </pc:spChg>
        <pc:spChg chg="mod">
          <ac:chgData name="MCDONALD Brian" userId="0c8d8442-6ec6-466c-8e59-e115c315158e" providerId="ADAL" clId="{844F270D-280A-4A6D-83F5-2EECE546D0EB}" dt="2022-10-18T07:00:23.354" v="326" actId="27803"/>
          <ac:spMkLst>
            <pc:docMk/>
            <pc:sldMk cId="3120481122" sldId="264"/>
            <ac:spMk id="85" creationId="{1CB6F8B9-99F6-B75F-65DD-4998AC573308}"/>
          </ac:spMkLst>
        </pc:spChg>
        <pc:spChg chg="mod">
          <ac:chgData name="MCDONALD Brian" userId="0c8d8442-6ec6-466c-8e59-e115c315158e" providerId="ADAL" clId="{844F270D-280A-4A6D-83F5-2EECE546D0EB}" dt="2022-10-18T07:00:23.354" v="326" actId="27803"/>
          <ac:spMkLst>
            <pc:docMk/>
            <pc:sldMk cId="3120481122" sldId="264"/>
            <ac:spMk id="86" creationId="{E940CBBB-1DF5-A5AF-30FF-30715C8E9831}"/>
          </ac:spMkLst>
        </pc:spChg>
        <pc:spChg chg="mod">
          <ac:chgData name="MCDONALD Brian" userId="0c8d8442-6ec6-466c-8e59-e115c315158e" providerId="ADAL" clId="{844F270D-280A-4A6D-83F5-2EECE546D0EB}" dt="2022-10-18T07:00:23.354" v="326" actId="27803"/>
          <ac:spMkLst>
            <pc:docMk/>
            <pc:sldMk cId="3120481122" sldId="264"/>
            <ac:spMk id="87" creationId="{0953F6D7-43F4-7F05-5CE9-715C941DB189}"/>
          </ac:spMkLst>
        </pc:spChg>
        <pc:spChg chg="mod">
          <ac:chgData name="MCDONALD Brian" userId="0c8d8442-6ec6-466c-8e59-e115c315158e" providerId="ADAL" clId="{844F270D-280A-4A6D-83F5-2EECE546D0EB}" dt="2022-10-18T07:00:23.354" v="326" actId="27803"/>
          <ac:spMkLst>
            <pc:docMk/>
            <pc:sldMk cId="3120481122" sldId="264"/>
            <ac:spMk id="88" creationId="{6C57EDCA-7F6C-A543-5DC4-381C9D879F3D}"/>
          </ac:spMkLst>
        </pc:spChg>
        <pc:spChg chg="mod">
          <ac:chgData name="MCDONALD Brian" userId="0c8d8442-6ec6-466c-8e59-e115c315158e" providerId="ADAL" clId="{844F270D-280A-4A6D-83F5-2EECE546D0EB}" dt="2022-10-18T07:00:23.354" v="326" actId="27803"/>
          <ac:spMkLst>
            <pc:docMk/>
            <pc:sldMk cId="3120481122" sldId="264"/>
            <ac:spMk id="89" creationId="{0BAEFA3D-83B2-CC1C-B551-23D72D652EB1}"/>
          </ac:spMkLst>
        </pc:spChg>
        <pc:spChg chg="mod">
          <ac:chgData name="MCDONALD Brian" userId="0c8d8442-6ec6-466c-8e59-e115c315158e" providerId="ADAL" clId="{844F270D-280A-4A6D-83F5-2EECE546D0EB}" dt="2022-10-18T07:00:23.354" v="326" actId="27803"/>
          <ac:spMkLst>
            <pc:docMk/>
            <pc:sldMk cId="3120481122" sldId="264"/>
            <ac:spMk id="90" creationId="{1F61BACD-F678-133A-66A4-279656F2A466}"/>
          </ac:spMkLst>
        </pc:spChg>
        <pc:spChg chg="mod">
          <ac:chgData name="MCDONALD Brian" userId="0c8d8442-6ec6-466c-8e59-e115c315158e" providerId="ADAL" clId="{844F270D-280A-4A6D-83F5-2EECE546D0EB}" dt="2022-10-18T07:00:23.354" v="326" actId="27803"/>
          <ac:spMkLst>
            <pc:docMk/>
            <pc:sldMk cId="3120481122" sldId="264"/>
            <ac:spMk id="91" creationId="{9720F6DB-9627-162D-55C3-60E699B95425}"/>
          </ac:spMkLst>
        </pc:spChg>
        <pc:spChg chg="mod">
          <ac:chgData name="MCDONALD Brian" userId="0c8d8442-6ec6-466c-8e59-e115c315158e" providerId="ADAL" clId="{844F270D-280A-4A6D-83F5-2EECE546D0EB}" dt="2022-10-18T07:00:23.354" v="326" actId="27803"/>
          <ac:spMkLst>
            <pc:docMk/>
            <pc:sldMk cId="3120481122" sldId="264"/>
            <ac:spMk id="92" creationId="{2C424B65-9D55-B92B-A23C-5C0EE85EA11A}"/>
          </ac:spMkLst>
        </pc:spChg>
        <pc:spChg chg="mod">
          <ac:chgData name="MCDONALD Brian" userId="0c8d8442-6ec6-466c-8e59-e115c315158e" providerId="ADAL" clId="{844F270D-280A-4A6D-83F5-2EECE546D0EB}" dt="2022-10-18T07:00:23.354" v="326" actId="27803"/>
          <ac:spMkLst>
            <pc:docMk/>
            <pc:sldMk cId="3120481122" sldId="264"/>
            <ac:spMk id="93" creationId="{FE1DC66B-C30C-9985-EED2-29C76D47B78A}"/>
          </ac:spMkLst>
        </pc:spChg>
        <pc:spChg chg="mod">
          <ac:chgData name="MCDONALD Brian" userId="0c8d8442-6ec6-466c-8e59-e115c315158e" providerId="ADAL" clId="{844F270D-280A-4A6D-83F5-2EECE546D0EB}" dt="2022-10-18T07:00:23.354" v="326" actId="27803"/>
          <ac:spMkLst>
            <pc:docMk/>
            <pc:sldMk cId="3120481122" sldId="264"/>
            <ac:spMk id="94" creationId="{1A0E14D7-D6C1-6359-9068-ECD77A692CDE}"/>
          </ac:spMkLst>
        </pc:spChg>
        <pc:spChg chg="mod">
          <ac:chgData name="MCDONALD Brian" userId="0c8d8442-6ec6-466c-8e59-e115c315158e" providerId="ADAL" clId="{844F270D-280A-4A6D-83F5-2EECE546D0EB}" dt="2022-10-18T07:00:23.354" v="326" actId="27803"/>
          <ac:spMkLst>
            <pc:docMk/>
            <pc:sldMk cId="3120481122" sldId="264"/>
            <ac:spMk id="95" creationId="{D80DCB4E-D28F-358D-222D-9B61E1CC1F7C}"/>
          </ac:spMkLst>
        </pc:spChg>
        <pc:spChg chg="mod">
          <ac:chgData name="MCDONALD Brian" userId="0c8d8442-6ec6-466c-8e59-e115c315158e" providerId="ADAL" clId="{844F270D-280A-4A6D-83F5-2EECE546D0EB}" dt="2022-10-18T07:00:23.354" v="326" actId="27803"/>
          <ac:spMkLst>
            <pc:docMk/>
            <pc:sldMk cId="3120481122" sldId="264"/>
            <ac:spMk id="96" creationId="{F97F0B57-9C41-D473-CDA0-BB7E6EBC9B8C}"/>
          </ac:spMkLst>
        </pc:spChg>
        <pc:spChg chg="mod">
          <ac:chgData name="MCDONALD Brian" userId="0c8d8442-6ec6-466c-8e59-e115c315158e" providerId="ADAL" clId="{844F270D-280A-4A6D-83F5-2EECE546D0EB}" dt="2022-10-18T07:00:23.354" v="326" actId="27803"/>
          <ac:spMkLst>
            <pc:docMk/>
            <pc:sldMk cId="3120481122" sldId="264"/>
            <ac:spMk id="97" creationId="{16D5035D-D326-E34E-8AE4-6BC087666A4C}"/>
          </ac:spMkLst>
        </pc:spChg>
        <pc:spChg chg="mod">
          <ac:chgData name="MCDONALD Brian" userId="0c8d8442-6ec6-466c-8e59-e115c315158e" providerId="ADAL" clId="{844F270D-280A-4A6D-83F5-2EECE546D0EB}" dt="2022-10-18T07:00:23.354" v="326" actId="27803"/>
          <ac:spMkLst>
            <pc:docMk/>
            <pc:sldMk cId="3120481122" sldId="264"/>
            <ac:spMk id="98" creationId="{AEBDC80B-D942-9970-2963-B4101BBEAD30}"/>
          </ac:spMkLst>
        </pc:spChg>
        <pc:spChg chg="mod">
          <ac:chgData name="MCDONALD Brian" userId="0c8d8442-6ec6-466c-8e59-e115c315158e" providerId="ADAL" clId="{844F270D-280A-4A6D-83F5-2EECE546D0EB}" dt="2022-10-18T07:00:23.354" v="326" actId="27803"/>
          <ac:spMkLst>
            <pc:docMk/>
            <pc:sldMk cId="3120481122" sldId="264"/>
            <ac:spMk id="99" creationId="{6C786AD2-5704-B580-9F37-370FD3B7045A}"/>
          </ac:spMkLst>
        </pc:spChg>
        <pc:spChg chg="mod">
          <ac:chgData name="MCDONALD Brian" userId="0c8d8442-6ec6-466c-8e59-e115c315158e" providerId="ADAL" clId="{844F270D-280A-4A6D-83F5-2EECE546D0EB}" dt="2022-10-18T07:00:23.354" v="326" actId="27803"/>
          <ac:spMkLst>
            <pc:docMk/>
            <pc:sldMk cId="3120481122" sldId="264"/>
            <ac:spMk id="100" creationId="{20B979C0-4B9B-F869-B387-29A0FD9F6FB1}"/>
          </ac:spMkLst>
        </pc:spChg>
        <pc:spChg chg="mod">
          <ac:chgData name="MCDONALD Brian" userId="0c8d8442-6ec6-466c-8e59-e115c315158e" providerId="ADAL" clId="{844F270D-280A-4A6D-83F5-2EECE546D0EB}" dt="2022-10-18T07:00:23.354" v="326" actId="27803"/>
          <ac:spMkLst>
            <pc:docMk/>
            <pc:sldMk cId="3120481122" sldId="264"/>
            <ac:spMk id="101" creationId="{97AF5A76-BBB9-6121-1E91-74ED930F55AF}"/>
          </ac:spMkLst>
        </pc:spChg>
        <pc:spChg chg="mod">
          <ac:chgData name="MCDONALD Brian" userId="0c8d8442-6ec6-466c-8e59-e115c315158e" providerId="ADAL" clId="{844F270D-280A-4A6D-83F5-2EECE546D0EB}" dt="2022-10-18T07:00:23.354" v="326" actId="27803"/>
          <ac:spMkLst>
            <pc:docMk/>
            <pc:sldMk cId="3120481122" sldId="264"/>
            <ac:spMk id="102" creationId="{34D607BD-9665-4557-9B14-9FA5C6C0410D}"/>
          </ac:spMkLst>
        </pc:spChg>
        <pc:spChg chg="mod">
          <ac:chgData name="MCDONALD Brian" userId="0c8d8442-6ec6-466c-8e59-e115c315158e" providerId="ADAL" clId="{844F270D-280A-4A6D-83F5-2EECE546D0EB}" dt="2022-10-18T07:00:37.461" v="329" actId="207"/>
          <ac:spMkLst>
            <pc:docMk/>
            <pc:sldMk cId="3120481122" sldId="264"/>
            <ac:spMk id="103" creationId="{E178134A-DC80-6831-7DC7-B614E4CD1AE6}"/>
          </ac:spMkLst>
        </pc:spChg>
        <pc:spChg chg="mod">
          <ac:chgData name="MCDONALD Brian" userId="0c8d8442-6ec6-466c-8e59-e115c315158e" providerId="ADAL" clId="{844F270D-280A-4A6D-83F5-2EECE546D0EB}" dt="2022-10-18T07:00:23.354" v="326" actId="27803"/>
          <ac:spMkLst>
            <pc:docMk/>
            <pc:sldMk cId="3120481122" sldId="264"/>
            <ac:spMk id="105" creationId="{FFFDF035-D6D1-FA02-0EA4-9BCBCEE07423}"/>
          </ac:spMkLst>
        </pc:spChg>
        <pc:spChg chg="mod">
          <ac:chgData name="MCDONALD Brian" userId="0c8d8442-6ec6-466c-8e59-e115c315158e" providerId="ADAL" clId="{844F270D-280A-4A6D-83F5-2EECE546D0EB}" dt="2022-10-18T07:01:57.932" v="361" actId="6549"/>
          <ac:spMkLst>
            <pc:docMk/>
            <pc:sldMk cId="3120481122" sldId="264"/>
            <ac:spMk id="106" creationId="{41EF6298-057B-72B0-4B60-3D01889D4F44}"/>
          </ac:spMkLst>
        </pc:spChg>
        <pc:spChg chg="mod">
          <ac:chgData name="MCDONALD Brian" userId="0c8d8442-6ec6-466c-8e59-e115c315158e" providerId="ADAL" clId="{844F270D-280A-4A6D-83F5-2EECE546D0EB}" dt="2022-10-18T07:00:23.354" v="326" actId="27803"/>
          <ac:spMkLst>
            <pc:docMk/>
            <pc:sldMk cId="3120481122" sldId="264"/>
            <ac:spMk id="108" creationId="{ED499FB0-F0C5-14D2-6218-2BDC7566B55E}"/>
          </ac:spMkLst>
        </pc:spChg>
        <pc:spChg chg="mod">
          <ac:chgData name="MCDONALD Brian" userId="0c8d8442-6ec6-466c-8e59-e115c315158e" providerId="ADAL" clId="{844F270D-280A-4A6D-83F5-2EECE546D0EB}" dt="2022-10-18T07:01:23.013" v="346" actId="6549"/>
          <ac:spMkLst>
            <pc:docMk/>
            <pc:sldMk cId="3120481122" sldId="264"/>
            <ac:spMk id="109" creationId="{E68953C2-0107-C02D-175F-0ABF69167747}"/>
          </ac:spMkLst>
        </pc:spChg>
        <pc:spChg chg="mod">
          <ac:chgData name="MCDONALD Brian" userId="0c8d8442-6ec6-466c-8e59-e115c315158e" providerId="ADAL" clId="{844F270D-280A-4A6D-83F5-2EECE546D0EB}" dt="2022-10-18T07:00:23.354" v="326" actId="27803"/>
          <ac:spMkLst>
            <pc:docMk/>
            <pc:sldMk cId="3120481122" sldId="264"/>
            <ac:spMk id="111" creationId="{F4302FCC-8378-CBED-B79D-39FA3E7F88EE}"/>
          </ac:spMkLst>
        </pc:spChg>
        <pc:spChg chg="mod">
          <ac:chgData name="MCDONALD Brian" userId="0c8d8442-6ec6-466c-8e59-e115c315158e" providerId="ADAL" clId="{844F270D-280A-4A6D-83F5-2EECE546D0EB}" dt="2022-10-18T07:01:09.008" v="340" actId="20577"/>
          <ac:spMkLst>
            <pc:docMk/>
            <pc:sldMk cId="3120481122" sldId="264"/>
            <ac:spMk id="112" creationId="{E324F7E1-8C29-EE24-9924-E83B7A15C163}"/>
          </ac:spMkLst>
        </pc:spChg>
        <pc:spChg chg="mod">
          <ac:chgData name="MCDONALD Brian" userId="0c8d8442-6ec6-466c-8e59-e115c315158e" providerId="ADAL" clId="{844F270D-280A-4A6D-83F5-2EECE546D0EB}" dt="2022-10-18T07:00:23.354" v="326" actId="27803"/>
          <ac:spMkLst>
            <pc:docMk/>
            <pc:sldMk cId="3120481122" sldId="264"/>
            <ac:spMk id="114" creationId="{AC8F635D-4320-E33F-F148-308F645CBF9D}"/>
          </ac:spMkLst>
        </pc:spChg>
        <pc:spChg chg="mod">
          <ac:chgData name="MCDONALD Brian" userId="0c8d8442-6ec6-466c-8e59-e115c315158e" providerId="ADAL" clId="{844F270D-280A-4A6D-83F5-2EECE546D0EB}" dt="2022-10-18T07:01:47.604" v="355" actId="6549"/>
          <ac:spMkLst>
            <pc:docMk/>
            <pc:sldMk cId="3120481122" sldId="264"/>
            <ac:spMk id="115" creationId="{63EC03DF-D819-39B7-8B35-A05459C2FDF5}"/>
          </ac:spMkLst>
        </pc:spChg>
        <pc:spChg chg="mod">
          <ac:chgData name="MCDONALD Brian" userId="0c8d8442-6ec6-466c-8e59-e115c315158e" providerId="ADAL" clId="{844F270D-280A-4A6D-83F5-2EECE546D0EB}" dt="2022-10-18T07:00:23.354" v="326" actId="27803"/>
          <ac:spMkLst>
            <pc:docMk/>
            <pc:sldMk cId="3120481122" sldId="264"/>
            <ac:spMk id="117" creationId="{FA14693F-C450-C25C-8151-8085CFA1EFAD}"/>
          </ac:spMkLst>
        </pc:spChg>
        <pc:spChg chg="mod">
          <ac:chgData name="MCDONALD Brian" userId="0c8d8442-6ec6-466c-8e59-e115c315158e" providerId="ADAL" clId="{844F270D-280A-4A6D-83F5-2EECE546D0EB}" dt="2022-10-18T07:00:56.283" v="334" actId="20577"/>
          <ac:spMkLst>
            <pc:docMk/>
            <pc:sldMk cId="3120481122" sldId="264"/>
            <ac:spMk id="118" creationId="{24F7338E-F870-8F37-9A14-40C78AD3DB4F}"/>
          </ac:spMkLst>
        </pc:spChg>
        <pc:spChg chg="mod">
          <ac:chgData name="MCDONALD Brian" userId="0c8d8442-6ec6-466c-8e59-e115c315158e" providerId="ADAL" clId="{844F270D-280A-4A6D-83F5-2EECE546D0EB}" dt="2022-10-18T07:00:23.354" v="326" actId="27803"/>
          <ac:spMkLst>
            <pc:docMk/>
            <pc:sldMk cId="3120481122" sldId="264"/>
            <ac:spMk id="120" creationId="{3DB0DCBC-C83A-B7E2-5841-5DBE06136097}"/>
          </ac:spMkLst>
        </pc:spChg>
        <pc:spChg chg="mod">
          <ac:chgData name="MCDONALD Brian" userId="0c8d8442-6ec6-466c-8e59-e115c315158e" providerId="ADAL" clId="{844F270D-280A-4A6D-83F5-2EECE546D0EB}" dt="2022-10-18T07:02:08.645" v="365" actId="20577"/>
          <ac:spMkLst>
            <pc:docMk/>
            <pc:sldMk cId="3120481122" sldId="264"/>
            <ac:spMk id="121" creationId="{D68AB2CB-A10D-128A-F674-E4B30AB41D73}"/>
          </ac:spMkLst>
        </pc:spChg>
        <pc:spChg chg="mod">
          <ac:chgData name="MCDONALD Brian" userId="0c8d8442-6ec6-466c-8e59-e115c315158e" providerId="ADAL" clId="{844F270D-280A-4A6D-83F5-2EECE546D0EB}" dt="2022-10-18T07:02:35.632" v="376" actId="207"/>
          <ac:spMkLst>
            <pc:docMk/>
            <pc:sldMk cId="3120481122" sldId="264"/>
            <ac:spMk id="123" creationId="{9CD5C492-BA2E-8850-37FA-085396FE8B44}"/>
          </ac:spMkLst>
        </pc:spChg>
        <pc:spChg chg="mod">
          <ac:chgData name="MCDONALD Brian" userId="0c8d8442-6ec6-466c-8e59-e115c315158e" providerId="ADAL" clId="{844F270D-280A-4A6D-83F5-2EECE546D0EB}" dt="2022-10-18T07:01:18.036" v="344" actId="6549"/>
          <ac:spMkLst>
            <pc:docMk/>
            <pc:sldMk cId="3120481122" sldId="264"/>
            <ac:spMk id="124" creationId="{D40D5DE9-637C-3D02-3A43-7431130C3ED3}"/>
          </ac:spMkLst>
        </pc:spChg>
        <pc:spChg chg="mod">
          <ac:chgData name="MCDONALD Brian" userId="0c8d8442-6ec6-466c-8e59-e115c315158e" providerId="ADAL" clId="{844F270D-280A-4A6D-83F5-2EECE546D0EB}" dt="2022-10-18T07:00:23.354" v="326" actId="27803"/>
          <ac:spMkLst>
            <pc:docMk/>
            <pc:sldMk cId="3120481122" sldId="264"/>
            <ac:spMk id="126" creationId="{B81886EB-41AA-F60E-3D4C-ECB67E199D62}"/>
          </ac:spMkLst>
        </pc:spChg>
        <pc:spChg chg="mod">
          <ac:chgData name="MCDONALD Brian" userId="0c8d8442-6ec6-466c-8e59-e115c315158e" providerId="ADAL" clId="{844F270D-280A-4A6D-83F5-2EECE546D0EB}" dt="2022-10-18T07:00:59.070" v="336" actId="20577"/>
          <ac:spMkLst>
            <pc:docMk/>
            <pc:sldMk cId="3120481122" sldId="264"/>
            <ac:spMk id="127" creationId="{C0E2B206-E3AC-ACDC-0787-E05F52B008BF}"/>
          </ac:spMkLst>
        </pc:spChg>
        <pc:spChg chg="mod">
          <ac:chgData name="MCDONALD Brian" userId="0c8d8442-6ec6-466c-8e59-e115c315158e" providerId="ADAL" clId="{844F270D-280A-4A6D-83F5-2EECE546D0EB}" dt="2022-10-18T07:00:23.354" v="326" actId="27803"/>
          <ac:spMkLst>
            <pc:docMk/>
            <pc:sldMk cId="3120481122" sldId="264"/>
            <ac:spMk id="129" creationId="{050641A0-5425-17DE-E078-522A47C8C017}"/>
          </ac:spMkLst>
        </pc:spChg>
        <pc:spChg chg="mod">
          <ac:chgData name="MCDONALD Brian" userId="0c8d8442-6ec6-466c-8e59-e115c315158e" providerId="ADAL" clId="{844F270D-280A-4A6D-83F5-2EECE546D0EB}" dt="2022-10-18T07:01:26.871" v="350" actId="6549"/>
          <ac:spMkLst>
            <pc:docMk/>
            <pc:sldMk cId="3120481122" sldId="264"/>
            <ac:spMk id="130" creationId="{409A6E85-A07A-2C09-ED0F-4A9F84FD767E}"/>
          </ac:spMkLst>
        </pc:spChg>
        <pc:spChg chg="mod">
          <ac:chgData name="MCDONALD Brian" userId="0c8d8442-6ec6-466c-8e59-e115c315158e" providerId="ADAL" clId="{844F270D-280A-4A6D-83F5-2EECE546D0EB}" dt="2022-10-18T07:00:23.354" v="326" actId="27803"/>
          <ac:spMkLst>
            <pc:docMk/>
            <pc:sldMk cId="3120481122" sldId="264"/>
            <ac:spMk id="132" creationId="{08CDF592-90EF-C235-ABAD-2D60EBB41694}"/>
          </ac:spMkLst>
        </pc:spChg>
        <pc:spChg chg="mod">
          <ac:chgData name="MCDONALD Brian" userId="0c8d8442-6ec6-466c-8e59-e115c315158e" providerId="ADAL" clId="{844F270D-280A-4A6D-83F5-2EECE546D0EB}" dt="2022-10-18T07:00:23.354" v="326" actId="27803"/>
          <ac:spMkLst>
            <pc:docMk/>
            <pc:sldMk cId="3120481122" sldId="264"/>
            <ac:spMk id="133" creationId="{B98F61F2-F0B8-83B9-8A7B-206B05FC62EF}"/>
          </ac:spMkLst>
        </pc:spChg>
        <pc:spChg chg="mod">
          <ac:chgData name="MCDONALD Brian" userId="0c8d8442-6ec6-466c-8e59-e115c315158e" providerId="ADAL" clId="{844F270D-280A-4A6D-83F5-2EECE546D0EB}" dt="2022-10-18T07:00:23.354" v="326" actId="27803"/>
          <ac:spMkLst>
            <pc:docMk/>
            <pc:sldMk cId="3120481122" sldId="264"/>
            <ac:spMk id="135" creationId="{EE6AAACE-2C96-5BD4-61AF-29B2BA70700A}"/>
          </ac:spMkLst>
        </pc:spChg>
        <pc:spChg chg="mod">
          <ac:chgData name="MCDONALD Brian" userId="0c8d8442-6ec6-466c-8e59-e115c315158e" providerId="ADAL" clId="{844F270D-280A-4A6D-83F5-2EECE546D0EB}" dt="2022-10-18T07:02:25.732" v="375" actId="6549"/>
          <ac:spMkLst>
            <pc:docMk/>
            <pc:sldMk cId="3120481122" sldId="264"/>
            <ac:spMk id="136" creationId="{DE7F0022-A9EC-3943-C5FD-A4F68B504972}"/>
          </ac:spMkLst>
        </pc:spChg>
        <pc:spChg chg="mod">
          <ac:chgData name="MCDONALD Brian" userId="0c8d8442-6ec6-466c-8e59-e115c315158e" providerId="ADAL" clId="{844F270D-280A-4A6D-83F5-2EECE546D0EB}" dt="2022-10-18T07:00:23.354" v="326" actId="27803"/>
          <ac:spMkLst>
            <pc:docMk/>
            <pc:sldMk cId="3120481122" sldId="264"/>
            <ac:spMk id="138" creationId="{AF50F475-377A-260A-CF79-5ECAB76604F2}"/>
          </ac:spMkLst>
        </pc:spChg>
        <pc:spChg chg="mod">
          <ac:chgData name="MCDONALD Brian" userId="0c8d8442-6ec6-466c-8e59-e115c315158e" providerId="ADAL" clId="{844F270D-280A-4A6D-83F5-2EECE546D0EB}" dt="2022-10-18T07:02:04.983" v="363" actId="6549"/>
          <ac:spMkLst>
            <pc:docMk/>
            <pc:sldMk cId="3120481122" sldId="264"/>
            <ac:spMk id="139" creationId="{9C13F703-5A9D-F678-AA6F-B6DB092E9C55}"/>
          </ac:spMkLst>
        </pc:spChg>
        <pc:spChg chg="mod">
          <ac:chgData name="MCDONALD Brian" userId="0c8d8442-6ec6-466c-8e59-e115c315158e" providerId="ADAL" clId="{844F270D-280A-4A6D-83F5-2EECE546D0EB}" dt="2022-10-18T07:00:23.354" v="326" actId="27803"/>
          <ac:spMkLst>
            <pc:docMk/>
            <pc:sldMk cId="3120481122" sldId="264"/>
            <ac:spMk id="141" creationId="{CE06DCBD-BCC9-444B-A729-222B6BDEDCA7}"/>
          </ac:spMkLst>
        </pc:spChg>
        <pc:spChg chg="mod">
          <ac:chgData name="MCDONALD Brian" userId="0c8d8442-6ec6-466c-8e59-e115c315158e" providerId="ADAL" clId="{844F270D-280A-4A6D-83F5-2EECE546D0EB}" dt="2022-10-18T07:02:10.549" v="367" actId="6549"/>
          <ac:spMkLst>
            <pc:docMk/>
            <pc:sldMk cId="3120481122" sldId="264"/>
            <ac:spMk id="142" creationId="{5A19120A-224A-56D7-1213-3A7CD449442E}"/>
          </ac:spMkLst>
        </pc:spChg>
        <pc:spChg chg="mod">
          <ac:chgData name="MCDONALD Brian" userId="0c8d8442-6ec6-466c-8e59-e115c315158e" providerId="ADAL" clId="{844F270D-280A-4A6D-83F5-2EECE546D0EB}" dt="2022-10-18T07:00:23.354" v="326" actId="27803"/>
          <ac:spMkLst>
            <pc:docMk/>
            <pc:sldMk cId="3120481122" sldId="264"/>
            <ac:spMk id="144" creationId="{1C5DB0ED-6486-67C0-13C5-92D6B102904E}"/>
          </ac:spMkLst>
        </pc:spChg>
        <pc:spChg chg="mod">
          <ac:chgData name="MCDONALD Brian" userId="0c8d8442-6ec6-466c-8e59-e115c315158e" providerId="ADAL" clId="{844F270D-280A-4A6D-83F5-2EECE546D0EB}" dt="2022-10-18T07:02:16.671" v="371" actId="6549"/>
          <ac:spMkLst>
            <pc:docMk/>
            <pc:sldMk cId="3120481122" sldId="264"/>
            <ac:spMk id="145" creationId="{F7DC9BF6-D375-AD60-E935-88E2F21BBE8F}"/>
          </ac:spMkLst>
        </pc:spChg>
        <pc:spChg chg="mod">
          <ac:chgData name="MCDONALD Brian" userId="0c8d8442-6ec6-466c-8e59-e115c315158e" providerId="ADAL" clId="{844F270D-280A-4A6D-83F5-2EECE546D0EB}" dt="2022-10-18T07:00:23.354" v="326" actId="27803"/>
          <ac:spMkLst>
            <pc:docMk/>
            <pc:sldMk cId="3120481122" sldId="264"/>
            <ac:spMk id="147" creationId="{BD0D471E-057C-1A4B-CB77-309BC2B9C57E}"/>
          </ac:spMkLst>
        </pc:spChg>
        <pc:spChg chg="mod">
          <ac:chgData name="MCDONALD Brian" userId="0c8d8442-6ec6-466c-8e59-e115c315158e" providerId="ADAL" clId="{844F270D-280A-4A6D-83F5-2EECE546D0EB}" dt="2022-10-18T07:01:24.961" v="348" actId="6549"/>
          <ac:spMkLst>
            <pc:docMk/>
            <pc:sldMk cId="3120481122" sldId="264"/>
            <ac:spMk id="148" creationId="{9889E7B6-A83E-6729-7214-90059A708964}"/>
          </ac:spMkLst>
        </pc:spChg>
        <pc:spChg chg="mod">
          <ac:chgData name="MCDONALD Brian" userId="0c8d8442-6ec6-466c-8e59-e115c315158e" providerId="ADAL" clId="{844F270D-280A-4A6D-83F5-2EECE546D0EB}" dt="2022-10-18T07:00:23.354" v="326" actId="27803"/>
          <ac:spMkLst>
            <pc:docMk/>
            <pc:sldMk cId="3120481122" sldId="264"/>
            <ac:spMk id="150" creationId="{2401FD4A-C3E6-AF1E-23D1-1F6FF8BD5379}"/>
          </ac:spMkLst>
        </pc:spChg>
        <pc:spChg chg="mod">
          <ac:chgData name="MCDONALD Brian" userId="0c8d8442-6ec6-466c-8e59-e115c315158e" providerId="ADAL" clId="{844F270D-280A-4A6D-83F5-2EECE546D0EB}" dt="2022-10-18T07:01:29.274" v="352" actId="6549"/>
          <ac:spMkLst>
            <pc:docMk/>
            <pc:sldMk cId="3120481122" sldId="264"/>
            <ac:spMk id="151" creationId="{8C9DDE31-3432-62FD-B704-89AF0FD1E825}"/>
          </ac:spMkLst>
        </pc:spChg>
        <pc:spChg chg="mod">
          <ac:chgData name="MCDONALD Brian" userId="0c8d8442-6ec6-466c-8e59-e115c315158e" providerId="ADAL" clId="{844F270D-280A-4A6D-83F5-2EECE546D0EB}" dt="2022-10-18T07:00:23.354" v="326" actId="27803"/>
          <ac:spMkLst>
            <pc:docMk/>
            <pc:sldMk cId="3120481122" sldId="264"/>
            <ac:spMk id="153" creationId="{000AA73D-2BEE-1F0A-F6B9-6C6BA7EE20E0}"/>
          </ac:spMkLst>
        </pc:spChg>
        <pc:spChg chg="mod">
          <ac:chgData name="MCDONALD Brian" userId="0c8d8442-6ec6-466c-8e59-e115c315158e" providerId="ADAL" clId="{844F270D-280A-4A6D-83F5-2EECE546D0EB}" dt="2022-10-18T07:02:22.308" v="373" actId="6549"/>
          <ac:spMkLst>
            <pc:docMk/>
            <pc:sldMk cId="3120481122" sldId="264"/>
            <ac:spMk id="154" creationId="{9B442C7F-682F-A0FA-0E75-0E0889C8FF04}"/>
          </ac:spMkLst>
        </pc:spChg>
        <pc:spChg chg="mod">
          <ac:chgData name="MCDONALD Brian" userId="0c8d8442-6ec6-466c-8e59-e115c315158e" providerId="ADAL" clId="{844F270D-280A-4A6D-83F5-2EECE546D0EB}" dt="2022-10-18T07:00:23.354" v="326" actId="27803"/>
          <ac:spMkLst>
            <pc:docMk/>
            <pc:sldMk cId="3120481122" sldId="264"/>
            <ac:spMk id="156" creationId="{68B01977-903B-2CFA-70BD-FB21C95A4698}"/>
          </ac:spMkLst>
        </pc:spChg>
        <pc:spChg chg="mod">
          <ac:chgData name="MCDONALD Brian" userId="0c8d8442-6ec6-466c-8e59-e115c315158e" providerId="ADAL" clId="{844F270D-280A-4A6D-83F5-2EECE546D0EB}" dt="2022-10-18T07:01:05.496" v="338" actId="20577"/>
          <ac:spMkLst>
            <pc:docMk/>
            <pc:sldMk cId="3120481122" sldId="264"/>
            <ac:spMk id="157" creationId="{93DAB044-7514-B89D-0E5D-5116C8A94EF8}"/>
          </ac:spMkLst>
        </pc:spChg>
        <pc:spChg chg="mod">
          <ac:chgData name="MCDONALD Brian" userId="0c8d8442-6ec6-466c-8e59-e115c315158e" providerId="ADAL" clId="{844F270D-280A-4A6D-83F5-2EECE546D0EB}" dt="2022-10-18T07:00:23.354" v="326" actId="27803"/>
          <ac:spMkLst>
            <pc:docMk/>
            <pc:sldMk cId="3120481122" sldId="264"/>
            <ac:spMk id="159" creationId="{A2F8621A-D3B9-9836-84D8-5CEF5AC49BD3}"/>
          </ac:spMkLst>
        </pc:spChg>
        <pc:spChg chg="mod">
          <ac:chgData name="MCDONALD Brian" userId="0c8d8442-6ec6-466c-8e59-e115c315158e" providerId="ADAL" clId="{844F270D-280A-4A6D-83F5-2EECE546D0EB}" dt="2022-10-18T07:01:56.032" v="359" actId="6549"/>
          <ac:spMkLst>
            <pc:docMk/>
            <pc:sldMk cId="3120481122" sldId="264"/>
            <ac:spMk id="160" creationId="{8886D8DD-64B9-A84D-F4CD-95D14337E348}"/>
          </ac:spMkLst>
        </pc:spChg>
        <pc:spChg chg="mod">
          <ac:chgData name="MCDONALD Brian" userId="0c8d8442-6ec6-466c-8e59-e115c315158e" providerId="ADAL" clId="{844F270D-280A-4A6D-83F5-2EECE546D0EB}" dt="2022-10-18T07:00:23.354" v="326" actId="27803"/>
          <ac:spMkLst>
            <pc:docMk/>
            <pc:sldMk cId="3120481122" sldId="264"/>
            <ac:spMk id="162" creationId="{4D542B89-6168-1698-A7D8-D775D7EB37AA}"/>
          </ac:spMkLst>
        </pc:spChg>
        <pc:spChg chg="mod">
          <ac:chgData name="MCDONALD Brian" userId="0c8d8442-6ec6-466c-8e59-e115c315158e" providerId="ADAL" clId="{844F270D-280A-4A6D-83F5-2EECE546D0EB}" dt="2022-10-18T07:01:11.728" v="342" actId="6549"/>
          <ac:spMkLst>
            <pc:docMk/>
            <pc:sldMk cId="3120481122" sldId="264"/>
            <ac:spMk id="163" creationId="{AD688CF1-E8E6-781A-8032-45ED1F29F120}"/>
          </ac:spMkLst>
        </pc:spChg>
        <pc:spChg chg="mod">
          <ac:chgData name="MCDONALD Brian" userId="0c8d8442-6ec6-466c-8e59-e115c315158e" providerId="ADAL" clId="{844F270D-280A-4A6D-83F5-2EECE546D0EB}" dt="2022-10-18T07:00:23.354" v="326" actId="27803"/>
          <ac:spMkLst>
            <pc:docMk/>
            <pc:sldMk cId="3120481122" sldId="264"/>
            <ac:spMk id="165" creationId="{D88FF1EF-3C3B-14F5-E887-0C85F697D89A}"/>
          </ac:spMkLst>
        </pc:spChg>
        <pc:spChg chg="mod">
          <ac:chgData name="MCDONALD Brian" userId="0c8d8442-6ec6-466c-8e59-e115c315158e" providerId="ADAL" clId="{844F270D-280A-4A6D-83F5-2EECE546D0EB}" dt="2022-10-18T07:01:53.883" v="357" actId="6549"/>
          <ac:spMkLst>
            <pc:docMk/>
            <pc:sldMk cId="3120481122" sldId="264"/>
            <ac:spMk id="166" creationId="{9F7F2A8A-726F-AB2A-D7B3-8DA2ECCEF6DF}"/>
          </ac:spMkLst>
        </pc:spChg>
        <pc:spChg chg="mod">
          <ac:chgData name="MCDONALD Brian" userId="0c8d8442-6ec6-466c-8e59-e115c315158e" providerId="ADAL" clId="{844F270D-280A-4A6D-83F5-2EECE546D0EB}" dt="2022-10-18T07:00:23.354" v="326" actId="27803"/>
          <ac:spMkLst>
            <pc:docMk/>
            <pc:sldMk cId="3120481122" sldId="264"/>
            <ac:spMk id="168" creationId="{D0C59CFD-10B0-C2F7-B125-C19258272AC1}"/>
          </ac:spMkLst>
        </pc:spChg>
        <pc:spChg chg="mod">
          <ac:chgData name="MCDONALD Brian" userId="0c8d8442-6ec6-466c-8e59-e115c315158e" providerId="ADAL" clId="{844F270D-280A-4A6D-83F5-2EECE546D0EB}" dt="2022-10-18T07:02:13.686" v="369" actId="20577"/>
          <ac:spMkLst>
            <pc:docMk/>
            <pc:sldMk cId="3120481122" sldId="264"/>
            <ac:spMk id="169" creationId="{ACE0DE65-E905-0356-1076-DBB6F6BEBFE2}"/>
          </ac:spMkLst>
        </pc:spChg>
        <pc:spChg chg="mod">
          <ac:chgData name="MCDONALD Brian" userId="0c8d8442-6ec6-466c-8e59-e115c315158e" providerId="ADAL" clId="{844F270D-280A-4A6D-83F5-2EECE546D0EB}" dt="2022-10-18T07:00:23.354" v="326" actId="27803"/>
          <ac:spMkLst>
            <pc:docMk/>
            <pc:sldMk cId="3120481122" sldId="264"/>
            <ac:spMk id="170" creationId="{8C35488D-EC36-9027-D6BB-2D77A591378E}"/>
          </ac:spMkLst>
        </pc:spChg>
        <pc:spChg chg="mod">
          <ac:chgData name="MCDONALD Brian" userId="0c8d8442-6ec6-466c-8e59-e115c315158e" providerId="ADAL" clId="{844F270D-280A-4A6D-83F5-2EECE546D0EB}" dt="2022-10-18T07:00:23.354" v="326" actId="27803"/>
          <ac:spMkLst>
            <pc:docMk/>
            <pc:sldMk cId="3120481122" sldId="264"/>
            <ac:spMk id="172" creationId="{231EFF49-4F04-05BA-B836-D443EC748A38}"/>
          </ac:spMkLst>
        </pc:spChg>
        <pc:spChg chg="mod">
          <ac:chgData name="MCDONALD Brian" userId="0c8d8442-6ec6-466c-8e59-e115c315158e" providerId="ADAL" clId="{844F270D-280A-4A6D-83F5-2EECE546D0EB}" dt="2022-10-18T07:00:23.354" v="326" actId="27803"/>
          <ac:spMkLst>
            <pc:docMk/>
            <pc:sldMk cId="3120481122" sldId="264"/>
            <ac:spMk id="173" creationId="{2C91702A-612F-6160-DB4B-2EA6486423F2}"/>
          </ac:spMkLst>
        </pc:spChg>
        <pc:spChg chg="mod">
          <ac:chgData name="MCDONALD Brian" userId="0c8d8442-6ec6-466c-8e59-e115c315158e" providerId="ADAL" clId="{844F270D-280A-4A6D-83F5-2EECE546D0EB}" dt="2022-10-18T07:00:23.354" v="326" actId="27803"/>
          <ac:spMkLst>
            <pc:docMk/>
            <pc:sldMk cId="3120481122" sldId="264"/>
            <ac:spMk id="175" creationId="{09D217EF-D499-91C9-98E3-E6092CB827C4}"/>
          </ac:spMkLst>
        </pc:spChg>
        <pc:spChg chg="mod">
          <ac:chgData name="MCDONALD Brian" userId="0c8d8442-6ec6-466c-8e59-e115c315158e" providerId="ADAL" clId="{844F270D-280A-4A6D-83F5-2EECE546D0EB}" dt="2022-10-18T07:00:23.354" v="326" actId="27803"/>
          <ac:spMkLst>
            <pc:docMk/>
            <pc:sldMk cId="3120481122" sldId="264"/>
            <ac:spMk id="176" creationId="{44F1A0A5-9385-4A25-E862-0BB1CD89DD4B}"/>
          </ac:spMkLst>
        </pc:spChg>
        <pc:spChg chg="mod">
          <ac:chgData name="MCDONALD Brian" userId="0c8d8442-6ec6-466c-8e59-e115c315158e" providerId="ADAL" clId="{844F270D-280A-4A6D-83F5-2EECE546D0EB}" dt="2022-10-18T07:00:23.354" v="326" actId="27803"/>
          <ac:spMkLst>
            <pc:docMk/>
            <pc:sldMk cId="3120481122" sldId="264"/>
            <ac:spMk id="177" creationId="{77518475-9E30-7231-D460-B4E6BAA09D90}"/>
          </ac:spMkLst>
        </pc:spChg>
        <pc:spChg chg="mod">
          <ac:chgData name="MCDONALD Brian" userId="0c8d8442-6ec6-466c-8e59-e115c315158e" providerId="ADAL" clId="{844F270D-280A-4A6D-83F5-2EECE546D0EB}" dt="2022-10-18T07:00:23.354" v="326" actId="27803"/>
          <ac:spMkLst>
            <pc:docMk/>
            <pc:sldMk cId="3120481122" sldId="264"/>
            <ac:spMk id="178" creationId="{0E1A638C-8A57-EC68-0738-68BEF180169E}"/>
          </ac:spMkLst>
        </pc:spChg>
        <pc:spChg chg="mod">
          <ac:chgData name="MCDONALD Brian" userId="0c8d8442-6ec6-466c-8e59-e115c315158e" providerId="ADAL" clId="{844F270D-280A-4A6D-83F5-2EECE546D0EB}" dt="2022-10-18T07:00:23.354" v="326" actId="27803"/>
          <ac:spMkLst>
            <pc:docMk/>
            <pc:sldMk cId="3120481122" sldId="264"/>
            <ac:spMk id="179" creationId="{5ACEB4EA-AF39-E240-4B9B-3ECF8CCCDD14}"/>
          </ac:spMkLst>
        </pc:spChg>
        <pc:spChg chg="mod">
          <ac:chgData name="MCDONALD Brian" userId="0c8d8442-6ec6-466c-8e59-e115c315158e" providerId="ADAL" clId="{844F270D-280A-4A6D-83F5-2EECE546D0EB}" dt="2022-10-18T07:00:23.354" v="326" actId="27803"/>
          <ac:spMkLst>
            <pc:docMk/>
            <pc:sldMk cId="3120481122" sldId="264"/>
            <ac:spMk id="180" creationId="{7C4B2CE4-7E6B-86B3-0D02-B9F529671522}"/>
          </ac:spMkLst>
        </pc:spChg>
        <pc:spChg chg="mod">
          <ac:chgData name="MCDONALD Brian" userId="0c8d8442-6ec6-466c-8e59-e115c315158e" providerId="ADAL" clId="{844F270D-280A-4A6D-83F5-2EECE546D0EB}" dt="2022-10-18T07:00:23.354" v="326" actId="27803"/>
          <ac:spMkLst>
            <pc:docMk/>
            <pc:sldMk cId="3120481122" sldId="264"/>
            <ac:spMk id="181" creationId="{038BB26D-9461-D13B-05E4-E70BDD56C768}"/>
          </ac:spMkLst>
        </pc:spChg>
        <pc:spChg chg="mod">
          <ac:chgData name="MCDONALD Brian" userId="0c8d8442-6ec6-466c-8e59-e115c315158e" providerId="ADAL" clId="{844F270D-280A-4A6D-83F5-2EECE546D0EB}" dt="2022-10-18T07:00:23.354" v="326" actId="27803"/>
          <ac:spMkLst>
            <pc:docMk/>
            <pc:sldMk cId="3120481122" sldId="264"/>
            <ac:spMk id="183" creationId="{BD09A1A8-088B-0E2F-3FEF-4DA29BAA72C4}"/>
          </ac:spMkLst>
        </pc:spChg>
        <pc:spChg chg="add mod">
          <ac:chgData name="MCDONALD Brian" userId="0c8d8442-6ec6-466c-8e59-e115c315158e" providerId="ADAL" clId="{844F270D-280A-4A6D-83F5-2EECE546D0EB}" dt="2022-10-18T07:03:20.703" v="379" actId="1076"/>
          <ac:spMkLst>
            <pc:docMk/>
            <pc:sldMk cId="3120481122" sldId="264"/>
            <ac:spMk id="184" creationId="{9B32C557-C010-B8FD-2413-C143E8241B85}"/>
          </ac:spMkLst>
        </pc:spChg>
        <pc:grpChg chg="mod">
          <ac:chgData name="MCDONALD Brian" userId="0c8d8442-6ec6-466c-8e59-e115c315158e" providerId="ADAL" clId="{844F270D-280A-4A6D-83F5-2EECE546D0EB}" dt="2022-10-18T07:00:23.354" v="326" actId="27803"/>
          <ac:grpSpMkLst>
            <pc:docMk/>
            <pc:sldMk cId="3120481122" sldId="264"/>
            <ac:grpSpMk id="11" creationId="{1D515A14-6EB1-893F-AD13-F80D0FAAD2CD}"/>
          </ac:grpSpMkLst>
        </pc:grpChg>
        <pc:grpChg chg="mod">
          <ac:chgData name="MCDONALD Brian" userId="0c8d8442-6ec6-466c-8e59-e115c315158e" providerId="ADAL" clId="{844F270D-280A-4A6D-83F5-2EECE546D0EB}" dt="2022-10-18T07:00:23.354" v="326" actId="27803"/>
          <ac:grpSpMkLst>
            <pc:docMk/>
            <pc:sldMk cId="3120481122" sldId="264"/>
            <ac:grpSpMk id="13" creationId="{3F2A9900-72C9-A7D3-33B2-BDFD582D2564}"/>
          </ac:grpSpMkLst>
        </pc:grpChg>
        <pc:grpChg chg="mod">
          <ac:chgData name="MCDONALD Brian" userId="0c8d8442-6ec6-466c-8e59-e115c315158e" providerId="ADAL" clId="{844F270D-280A-4A6D-83F5-2EECE546D0EB}" dt="2022-10-18T07:00:23.354" v="326" actId="27803"/>
          <ac:grpSpMkLst>
            <pc:docMk/>
            <pc:sldMk cId="3120481122" sldId="264"/>
            <ac:grpSpMk id="14" creationId="{5AB32EA6-7549-7AB4-C7B7-796688C47EAF}"/>
          </ac:grpSpMkLst>
        </pc:grpChg>
        <pc:grpChg chg="mod">
          <ac:chgData name="MCDONALD Brian" userId="0c8d8442-6ec6-466c-8e59-e115c315158e" providerId="ADAL" clId="{844F270D-280A-4A6D-83F5-2EECE546D0EB}" dt="2022-10-18T07:00:23.354" v="326" actId="27803"/>
          <ac:grpSpMkLst>
            <pc:docMk/>
            <pc:sldMk cId="3120481122" sldId="264"/>
            <ac:grpSpMk id="49" creationId="{B3DD6465-FD80-B583-3788-B65B6A825D3A}"/>
          </ac:grpSpMkLst>
        </pc:grpChg>
        <pc:grpChg chg="mod">
          <ac:chgData name="MCDONALD Brian" userId="0c8d8442-6ec6-466c-8e59-e115c315158e" providerId="ADAL" clId="{844F270D-280A-4A6D-83F5-2EECE546D0EB}" dt="2022-10-18T07:00:23.354" v="326" actId="27803"/>
          <ac:grpSpMkLst>
            <pc:docMk/>
            <pc:sldMk cId="3120481122" sldId="264"/>
            <ac:grpSpMk id="104" creationId="{B7A102DB-43B0-5D07-82C0-8E8DD2468B51}"/>
          </ac:grpSpMkLst>
        </pc:grpChg>
        <pc:grpChg chg="mod">
          <ac:chgData name="MCDONALD Brian" userId="0c8d8442-6ec6-466c-8e59-e115c315158e" providerId="ADAL" clId="{844F270D-280A-4A6D-83F5-2EECE546D0EB}" dt="2022-10-18T07:00:23.354" v="326" actId="27803"/>
          <ac:grpSpMkLst>
            <pc:docMk/>
            <pc:sldMk cId="3120481122" sldId="264"/>
            <ac:grpSpMk id="107" creationId="{9579FABB-B1D3-BF8F-A103-CF11D4A127BC}"/>
          </ac:grpSpMkLst>
        </pc:grpChg>
        <pc:grpChg chg="mod">
          <ac:chgData name="MCDONALD Brian" userId="0c8d8442-6ec6-466c-8e59-e115c315158e" providerId="ADAL" clId="{844F270D-280A-4A6D-83F5-2EECE546D0EB}" dt="2022-10-18T07:00:23.354" v="326" actId="27803"/>
          <ac:grpSpMkLst>
            <pc:docMk/>
            <pc:sldMk cId="3120481122" sldId="264"/>
            <ac:grpSpMk id="110" creationId="{EBC1B929-3820-FC5B-52E4-B54B83D2FB9C}"/>
          </ac:grpSpMkLst>
        </pc:grpChg>
        <pc:grpChg chg="mod">
          <ac:chgData name="MCDONALD Brian" userId="0c8d8442-6ec6-466c-8e59-e115c315158e" providerId="ADAL" clId="{844F270D-280A-4A6D-83F5-2EECE546D0EB}" dt="2022-10-18T07:00:23.354" v="326" actId="27803"/>
          <ac:grpSpMkLst>
            <pc:docMk/>
            <pc:sldMk cId="3120481122" sldId="264"/>
            <ac:grpSpMk id="113" creationId="{140971D6-B468-4864-74A8-13593986E88B}"/>
          </ac:grpSpMkLst>
        </pc:grpChg>
        <pc:grpChg chg="mod">
          <ac:chgData name="MCDONALD Brian" userId="0c8d8442-6ec6-466c-8e59-e115c315158e" providerId="ADAL" clId="{844F270D-280A-4A6D-83F5-2EECE546D0EB}" dt="2022-10-18T07:00:23.354" v="326" actId="27803"/>
          <ac:grpSpMkLst>
            <pc:docMk/>
            <pc:sldMk cId="3120481122" sldId="264"/>
            <ac:grpSpMk id="116" creationId="{9E57F98B-F354-E545-519C-18F7033448C3}"/>
          </ac:grpSpMkLst>
        </pc:grpChg>
        <pc:grpChg chg="mod">
          <ac:chgData name="MCDONALD Brian" userId="0c8d8442-6ec6-466c-8e59-e115c315158e" providerId="ADAL" clId="{844F270D-280A-4A6D-83F5-2EECE546D0EB}" dt="2022-10-18T07:00:23.354" v="326" actId="27803"/>
          <ac:grpSpMkLst>
            <pc:docMk/>
            <pc:sldMk cId="3120481122" sldId="264"/>
            <ac:grpSpMk id="119" creationId="{1A181BBC-7BAE-288A-A53F-87B5C36595A2}"/>
          </ac:grpSpMkLst>
        </pc:grpChg>
        <pc:grpChg chg="mod">
          <ac:chgData name="MCDONALD Brian" userId="0c8d8442-6ec6-466c-8e59-e115c315158e" providerId="ADAL" clId="{844F270D-280A-4A6D-83F5-2EECE546D0EB}" dt="2022-10-18T07:00:23.354" v="326" actId="27803"/>
          <ac:grpSpMkLst>
            <pc:docMk/>
            <pc:sldMk cId="3120481122" sldId="264"/>
            <ac:grpSpMk id="122" creationId="{52B324B5-E186-6041-25F4-5179F72243EB}"/>
          </ac:grpSpMkLst>
        </pc:grpChg>
        <pc:grpChg chg="mod">
          <ac:chgData name="MCDONALD Brian" userId="0c8d8442-6ec6-466c-8e59-e115c315158e" providerId="ADAL" clId="{844F270D-280A-4A6D-83F5-2EECE546D0EB}" dt="2022-10-18T07:00:23.354" v="326" actId="27803"/>
          <ac:grpSpMkLst>
            <pc:docMk/>
            <pc:sldMk cId="3120481122" sldId="264"/>
            <ac:grpSpMk id="125" creationId="{05C64C9C-7352-5263-5695-90797900DBF7}"/>
          </ac:grpSpMkLst>
        </pc:grpChg>
        <pc:grpChg chg="mod">
          <ac:chgData name="MCDONALD Brian" userId="0c8d8442-6ec6-466c-8e59-e115c315158e" providerId="ADAL" clId="{844F270D-280A-4A6D-83F5-2EECE546D0EB}" dt="2022-10-18T07:00:23.354" v="326" actId="27803"/>
          <ac:grpSpMkLst>
            <pc:docMk/>
            <pc:sldMk cId="3120481122" sldId="264"/>
            <ac:grpSpMk id="128" creationId="{70274EE4-8DC4-BAD7-3678-2B6C29CC2852}"/>
          </ac:grpSpMkLst>
        </pc:grpChg>
        <pc:grpChg chg="mod">
          <ac:chgData name="MCDONALD Brian" userId="0c8d8442-6ec6-466c-8e59-e115c315158e" providerId="ADAL" clId="{844F270D-280A-4A6D-83F5-2EECE546D0EB}" dt="2022-10-18T07:00:23.354" v="326" actId="27803"/>
          <ac:grpSpMkLst>
            <pc:docMk/>
            <pc:sldMk cId="3120481122" sldId="264"/>
            <ac:grpSpMk id="131" creationId="{79B8C701-3F38-8D1E-B55A-B1C87A44F030}"/>
          </ac:grpSpMkLst>
        </pc:grpChg>
        <pc:grpChg chg="mod">
          <ac:chgData name="MCDONALD Brian" userId="0c8d8442-6ec6-466c-8e59-e115c315158e" providerId="ADAL" clId="{844F270D-280A-4A6D-83F5-2EECE546D0EB}" dt="2022-10-18T07:00:23.354" v="326" actId="27803"/>
          <ac:grpSpMkLst>
            <pc:docMk/>
            <pc:sldMk cId="3120481122" sldId="264"/>
            <ac:grpSpMk id="134" creationId="{14F0C5F3-7E35-2DC4-605F-D8A3F3297184}"/>
          </ac:grpSpMkLst>
        </pc:grpChg>
        <pc:grpChg chg="mod">
          <ac:chgData name="MCDONALD Brian" userId="0c8d8442-6ec6-466c-8e59-e115c315158e" providerId="ADAL" clId="{844F270D-280A-4A6D-83F5-2EECE546D0EB}" dt="2022-10-18T07:00:23.354" v="326" actId="27803"/>
          <ac:grpSpMkLst>
            <pc:docMk/>
            <pc:sldMk cId="3120481122" sldId="264"/>
            <ac:grpSpMk id="137" creationId="{21D32ABE-06F1-B95B-592F-F97D6ABDCCEA}"/>
          </ac:grpSpMkLst>
        </pc:grpChg>
        <pc:grpChg chg="mod">
          <ac:chgData name="MCDONALD Brian" userId="0c8d8442-6ec6-466c-8e59-e115c315158e" providerId="ADAL" clId="{844F270D-280A-4A6D-83F5-2EECE546D0EB}" dt="2022-10-18T07:00:23.354" v="326" actId="27803"/>
          <ac:grpSpMkLst>
            <pc:docMk/>
            <pc:sldMk cId="3120481122" sldId="264"/>
            <ac:grpSpMk id="140" creationId="{3D08AC08-8679-7B99-DEC4-9E1E5D4375EA}"/>
          </ac:grpSpMkLst>
        </pc:grpChg>
        <pc:grpChg chg="mod">
          <ac:chgData name="MCDONALD Brian" userId="0c8d8442-6ec6-466c-8e59-e115c315158e" providerId="ADAL" clId="{844F270D-280A-4A6D-83F5-2EECE546D0EB}" dt="2022-10-18T07:00:23.354" v="326" actId="27803"/>
          <ac:grpSpMkLst>
            <pc:docMk/>
            <pc:sldMk cId="3120481122" sldId="264"/>
            <ac:grpSpMk id="143" creationId="{A1875184-B12F-2C3F-2C88-AE0D76DB5D7F}"/>
          </ac:grpSpMkLst>
        </pc:grpChg>
        <pc:grpChg chg="mod">
          <ac:chgData name="MCDONALD Brian" userId="0c8d8442-6ec6-466c-8e59-e115c315158e" providerId="ADAL" clId="{844F270D-280A-4A6D-83F5-2EECE546D0EB}" dt="2022-10-18T07:00:23.354" v="326" actId="27803"/>
          <ac:grpSpMkLst>
            <pc:docMk/>
            <pc:sldMk cId="3120481122" sldId="264"/>
            <ac:grpSpMk id="146" creationId="{B8765E46-D747-C80B-85EB-D66E8CD1DC31}"/>
          </ac:grpSpMkLst>
        </pc:grpChg>
        <pc:grpChg chg="mod">
          <ac:chgData name="MCDONALD Brian" userId="0c8d8442-6ec6-466c-8e59-e115c315158e" providerId="ADAL" clId="{844F270D-280A-4A6D-83F5-2EECE546D0EB}" dt="2022-10-18T07:00:23.354" v="326" actId="27803"/>
          <ac:grpSpMkLst>
            <pc:docMk/>
            <pc:sldMk cId="3120481122" sldId="264"/>
            <ac:grpSpMk id="149" creationId="{8C0F48DA-E1D4-05B9-DDB7-95239ECA025C}"/>
          </ac:grpSpMkLst>
        </pc:grpChg>
        <pc:grpChg chg="mod">
          <ac:chgData name="MCDONALD Brian" userId="0c8d8442-6ec6-466c-8e59-e115c315158e" providerId="ADAL" clId="{844F270D-280A-4A6D-83F5-2EECE546D0EB}" dt="2022-10-18T07:00:23.354" v="326" actId="27803"/>
          <ac:grpSpMkLst>
            <pc:docMk/>
            <pc:sldMk cId="3120481122" sldId="264"/>
            <ac:grpSpMk id="152" creationId="{9FCE7A00-00B2-5737-F8FD-448CBC568316}"/>
          </ac:grpSpMkLst>
        </pc:grpChg>
        <pc:grpChg chg="mod">
          <ac:chgData name="MCDONALD Brian" userId="0c8d8442-6ec6-466c-8e59-e115c315158e" providerId="ADAL" clId="{844F270D-280A-4A6D-83F5-2EECE546D0EB}" dt="2022-10-18T07:00:23.354" v="326" actId="27803"/>
          <ac:grpSpMkLst>
            <pc:docMk/>
            <pc:sldMk cId="3120481122" sldId="264"/>
            <ac:grpSpMk id="155" creationId="{9C346453-EDD1-E831-5082-59277B825D90}"/>
          </ac:grpSpMkLst>
        </pc:grpChg>
        <pc:grpChg chg="mod">
          <ac:chgData name="MCDONALD Brian" userId="0c8d8442-6ec6-466c-8e59-e115c315158e" providerId="ADAL" clId="{844F270D-280A-4A6D-83F5-2EECE546D0EB}" dt="2022-10-18T07:00:23.354" v="326" actId="27803"/>
          <ac:grpSpMkLst>
            <pc:docMk/>
            <pc:sldMk cId="3120481122" sldId="264"/>
            <ac:grpSpMk id="158" creationId="{71C42535-50D2-C173-67BE-1F645AFE3508}"/>
          </ac:grpSpMkLst>
        </pc:grpChg>
        <pc:grpChg chg="mod">
          <ac:chgData name="MCDONALD Brian" userId="0c8d8442-6ec6-466c-8e59-e115c315158e" providerId="ADAL" clId="{844F270D-280A-4A6D-83F5-2EECE546D0EB}" dt="2022-10-18T07:00:23.354" v="326" actId="27803"/>
          <ac:grpSpMkLst>
            <pc:docMk/>
            <pc:sldMk cId="3120481122" sldId="264"/>
            <ac:grpSpMk id="161" creationId="{5E9C5689-C2E4-6D8C-B90B-028E1A6A9252}"/>
          </ac:grpSpMkLst>
        </pc:grpChg>
        <pc:grpChg chg="mod">
          <ac:chgData name="MCDONALD Brian" userId="0c8d8442-6ec6-466c-8e59-e115c315158e" providerId="ADAL" clId="{844F270D-280A-4A6D-83F5-2EECE546D0EB}" dt="2022-10-18T07:00:23.354" v="326" actId="27803"/>
          <ac:grpSpMkLst>
            <pc:docMk/>
            <pc:sldMk cId="3120481122" sldId="264"/>
            <ac:grpSpMk id="164" creationId="{BFE107C8-4FD4-7BF4-E0D7-AD99B8C05933}"/>
          </ac:grpSpMkLst>
        </pc:grpChg>
        <pc:grpChg chg="mod">
          <ac:chgData name="MCDONALD Brian" userId="0c8d8442-6ec6-466c-8e59-e115c315158e" providerId="ADAL" clId="{844F270D-280A-4A6D-83F5-2EECE546D0EB}" dt="2022-10-18T07:00:23.354" v="326" actId="27803"/>
          <ac:grpSpMkLst>
            <pc:docMk/>
            <pc:sldMk cId="3120481122" sldId="264"/>
            <ac:grpSpMk id="167" creationId="{E4FDE0AA-F836-EF33-BEE9-AA2141DD203E}"/>
          </ac:grpSpMkLst>
        </pc:grpChg>
        <pc:grpChg chg="mod">
          <ac:chgData name="MCDONALD Brian" userId="0c8d8442-6ec6-466c-8e59-e115c315158e" providerId="ADAL" clId="{844F270D-280A-4A6D-83F5-2EECE546D0EB}" dt="2022-10-18T07:00:23.354" v="326" actId="27803"/>
          <ac:grpSpMkLst>
            <pc:docMk/>
            <pc:sldMk cId="3120481122" sldId="264"/>
            <ac:grpSpMk id="171" creationId="{25BDB079-95CD-31E9-D669-4F7510CF46B8}"/>
          </ac:grpSpMkLst>
        </pc:grpChg>
        <pc:grpChg chg="mod">
          <ac:chgData name="MCDONALD Brian" userId="0c8d8442-6ec6-466c-8e59-e115c315158e" providerId="ADAL" clId="{844F270D-280A-4A6D-83F5-2EECE546D0EB}" dt="2022-10-18T07:00:23.354" v="326" actId="27803"/>
          <ac:grpSpMkLst>
            <pc:docMk/>
            <pc:sldMk cId="3120481122" sldId="264"/>
            <ac:grpSpMk id="174" creationId="{1E296CAE-DA63-C30C-1B17-8EFA448956FF}"/>
          </ac:grpSpMkLst>
        </pc:grpChg>
        <pc:graphicFrameChg chg="add mod modGraphic">
          <ac:chgData name="MCDONALD Brian" userId="0c8d8442-6ec6-466c-8e59-e115c315158e" providerId="ADAL" clId="{844F270D-280A-4A6D-83F5-2EECE546D0EB}" dt="2022-10-18T07:03:05.948" v="377" actId="1076"/>
          <ac:graphicFrameMkLst>
            <pc:docMk/>
            <pc:sldMk cId="3120481122" sldId="264"/>
            <ac:graphicFrameMk id="9" creationId="{772718D1-9C5F-F713-1386-5585098B971A}"/>
          </ac:graphicFrameMkLst>
        </pc:graphicFrameChg>
        <pc:graphicFrameChg chg="del modGraphic">
          <ac:chgData name="MCDONALD Brian" userId="0c8d8442-6ec6-466c-8e59-e115c315158e" providerId="ADAL" clId="{844F270D-280A-4A6D-83F5-2EECE546D0EB}" dt="2022-10-18T06:59:11.700" v="306" actId="478"/>
          <ac:graphicFrameMkLst>
            <pc:docMk/>
            <pc:sldMk cId="3120481122" sldId="264"/>
            <ac:graphicFrameMk id="10" creationId="{4E6EBEB1-301F-882A-0207-C7B0B2B91624}"/>
          </ac:graphicFrameMkLst>
        </pc:graphicFrameChg>
        <pc:picChg chg="add del mod">
          <ac:chgData name="MCDONALD Brian" userId="0c8d8442-6ec6-466c-8e59-e115c315158e" providerId="ADAL" clId="{844F270D-280A-4A6D-83F5-2EECE546D0EB}" dt="2022-10-18T07:00:23.354" v="326" actId="27803"/>
          <ac:picMkLst>
            <pc:docMk/>
            <pc:sldMk cId="3120481122" sldId="264"/>
            <ac:picMk id="4" creationId="{7274E91E-9D99-4054-CBA9-5C3E4A83CEDE}"/>
          </ac:picMkLst>
        </pc:picChg>
        <pc:picChg chg="del">
          <ac:chgData name="MCDONALD Brian" userId="0c8d8442-6ec6-466c-8e59-e115c315158e" providerId="ADAL" clId="{844F270D-280A-4A6D-83F5-2EECE546D0EB}" dt="2022-10-18T06:57:35.424" v="303" actId="478"/>
          <ac:picMkLst>
            <pc:docMk/>
            <pc:sldMk cId="3120481122" sldId="264"/>
            <ac:picMk id="5" creationId="{CA36E5E1-4AA0-92EB-4DDE-CE897E8832B2}"/>
          </ac:picMkLst>
        </pc:picChg>
        <pc:picChg chg="mod">
          <ac:chgData name="MCDONALD Brian" userId="0c8d8442-6ec6-466c-8e59-e115c315158e" providerId="ADAL" clId="{844F270D-280A-4A6D-83F5-2EECE546D0EB}" dt="2022-10-18T07:00:23.354" v="326" actId="27803"/>
          <ac:picMkLst>
            <pc:docMk/>
            <pc:sldMk cId="3120481122" sldId="264"/>
            <ac:picMk id="182" creationId="{E6EAB7AC-BADB-D98D-C561-9B7109C4F80E}"/>
          </ac:picMkLst>
        </pc:picChg>
      </pc:sldChg>
      <pc:sldChg chg="addSp delSp modSp mod">
        <pc:chgData name="MCDONALD Brian" userId="0c8d8442-6ec6-466c-8e59-e115c315158e" providerId="ADAL" clId="{844F270D-280A-4A6D-83F5-2EECE546D0EB}" dt="2022-10-18T06:56:37.451" v="301" actId="20577"/>
        <pc:sldMkLst>
          <pc:docMk/>
          <pc:sldMk cId="360645522" sldId="265"/>
        </pc:sldMkLst>
        <pc:spChg chg="add mod">
          <ac:chgData name="MCDONALD Brian" userId="0c8d8442-6ec6-466c-8e59-e115c315158e" providerId="ADAL" clId="{844F270D-280A-4A6D-83F5-2EECE546D0EB}" dt="2022-10-18T06:48:33.902" v="258" actId="1076"/>
          <ac:spMkLst>
            <pc:docMk/>
            <pc:sldMk cId="360645522" sldId="265"/>
            <ac:spMk id="2" creationId="{6ECB4BB9-4F4B-5952-100F-E9E8C6DE0B80}"/>
          </ac:spMkLst>
        </pc:spChg>
        <pc:spChg chg="mod">
          <ac:chgData name="MCDONALD Brian" userId="0c8d8442-6ec6-466c-8e59-e115c315158e" providerId="ADAL" clId="{844F270D-280A-4A6D-83F5-2EECE546D0EB}" dt="2022-10-18T06:33:06.960" v="89" actId="20577"/>
          <ac:spMkLst>
            <pc:docMk/>
            <pc:sldMk cId="360645522" sldId="265"/>
            <ac:spMk id="73" creationId="{A6D76D36-3E03-8680-53A2-C2897CFB6E3A}"/>
          </ac:spMkLst>
        </pc:spChg>
        <pc:spChg chg="mod">
          <ac:chgData name="MCDONALD Brian" userId="0c8d8442-6ec6-466c-8e59-e115c315158e" providerId="ADAL" clId="{844F270D-280A-4A6D-83F5-2EECE546D0EB}" dt="2022-10-18T06:54:26.946" v="263" actId="27803"/>
          <ac:spMkLst>
            <pc:docMk/>
            <pc:sldMk cId="360645522" sldId="265"/>
            <ac:spMk id="74" creationId="{C23CBB38-24FB-7CCC-EAC9-C0339B5B56B9}"/>
          </ac:spMkLst>
        </pc:spChg>
        <pc:spChg chg="mod">
          <ac:chgData name="MCDONALD Brian" userId="0c8d8442-6ec6-466c-8e59-e115c315158e" providerId="ADAL" clId="{844F270D-280A-4A6D-83F5-2EECE546D0EB}" dt="2022-10-18T06:54:26.946" v="263" actId="27803"/>
          <ac:spMkLst>
            <pc:docMk/>
            <pc:sldMk cId="360645522" sldId="265"/>
            <ac:spMk id="90" creationId="{BD29A7EA-1B16-963A-8A94-3D65F568739F}"/>
          </ac:spMkLst>
        </pc:spChg>
        <pc:spChg chg="mod">
          <ac:chgData name="MCDONALD Brian" userId="0c8d8442-6ec6-466c-8e59-e115c315158e" providerId="ADAL" clId="{844F270D-280A-4A6D-83F5-2EECE546D0EB}" dt="2022-10-18T06:54:26.946" v="263" actId="27803"/>
          <ac:spMkLst>
            <pc:docMk/>
            <pc:sldMk cId="360645522" sldId="265"/>
            <ac:spMk id="91" creationId="{33AC8BF1-0F63-F524-1CD4-8A765EB1A820}"/>
          </ac:spMkLst>
        </pc:spChg>
        <pc:spChg chg="mod">
          <ac:chgData name="MCDONALD Brian" userId="0c8d8442-6ec6-466c-8e59-e115c315158e" providerId="ADAL" clId="{844F270D-280A-4A6D-83F5-2EECE546D0EB}" dt="2022-10-18T06:54:26.946" v="263" actId="27803"/>
          <ac:spMkLst>
            <pc:docMk/>
            <pc:sldMk cId="360645522" sldId="265"/>
            <ac:spMk id="93" creationId="{832AD4DD-3613-570C-9C9B-C69D00ED22F5}"/>
          </ac:spMkLst>
        </pc:spChg>
        <pc:spChg chg="mod">
          <ac:chgData name="MCDONALD Brian" userId="0c8d8442-6ec6-466c-8e59-e115c315158e" providerId="ADAL" clId="{844F270D-280A-4A6D-83F5-2EECE546D0EB}" dt="2022-10-18T06:54:26.946" v="263" actId="27803"/>
          <ac:spMkLst>
            <pc:docMk/>
            <pc:sldMk cId="360645522" sldId="265"/>
            <ac:spMk id="94" creationId="{9EA38EAE-66A1-5B3D-1CC9-54AC9E574861}"/>
          </ac:spMkLst>
        </pc:spChg>
        <pc:spChg chg="mod">
          <ac:chgData name="MCDONALD Brian" userId="0c8d8442-6ec6-466c-8e59-e115c315158e" providerId="ADAL" clId="{844F270D-280A-4A6D-83F5-2EECE546D0EB}" dt="2022-10-18T06:54:26.946" v="263" actId="27803"/>
          <ac:spMkLst>
            <pc:docMk/>
            <pc:sldMk cId="360645522" sldId="265"/>
            <ac:spMk id="96" creationId="{56C66C6D-563A-0064-3EFF-B9B4AACA02DC}"/>
          </ac:spMkLst>
        </pc:spChg>
        <pc:spChg chg="mod">
          <ac:chgData name="MCDONALD Brian" userId="0c8d8442-6ec6-466c-8e59-e115c315158e" providerId="ADAL" clId="{844F270D-280A-4A6D-83F5-2EECE546D0EB}" dt="2022-10-18T06:54:26.946" v="263" actId="27803"/>
          <ac:spMkLst>
            <pc:docMk/>
            <pc:sldMk cId="360645522" sldId="265"/>
            <ac:spMk id="97" creationId="{08829B78-3DC5-051A-2CE8-567345483473}"/>
          </ac:spMkLst>
        </pc:spChg>
        <pc:spChg chg="mod">
          <ac:chgData name="MCDONALD Brian" userId="0c8d8442-6ec6-466c-8e59-e115c315158e" providerId="ADAL" clId="{844F270D-280A-4A6D-83F5-2EECE546D0EB}" dt="2022-10-18T06:54:26.946" v="263" actId="27803"/>
          <ac:spMkLst>
            <pc:docMk/>
            <pc:sldMk cId="360645522" sldId="265"/>
            <ac:spMk id="98" creationId="{2A47998B-90EF-B908-5873-0E5BA550CBA8}"/>
          </ac:spMkLst>
        </pc:spChg>
        <pc:spChg chg="mod">
          <ac:chgData name="MCDONALD Brian" userId="0c8d8442-6ec6-466c-8e59-e115c315158e" providerId="ADAL" clId="{844F270D-280A-4A6D-83F5-2EECE546D0EB}" dt="2022-10-18T06:54:26.946" v="263" actId="27803"/>
          <ac:spMkLst>
            <pc:docMk/>
            <pc:sldMk cId="360645522" sldId="265"/>
            <ac:spMk id="99" creationId="{20C627C4-102D-0F76-A417-E033139D0418}"/>
          </ac:spMkLst>
        </pc:spChg>
        <pc:spChg chg="mod">
          <ac:chgData name="MCDONALD Brian" userId="0c8d8442-6ec6-466c-8e59-e115c315158e" providerId="ADAL" clId="{844F270D-280A-4A6D-83F5-2EECE546D0EB}" dt="2022-10-18T06:56:20.523" v="293" actId="207"/>
          <ac:spMkLst>
            <pc:docMk/>
            <pc:sldMk cId="360645522" sldId="265"/>
            <ac:spMk id="100" creationId="{2AF535EA-ABCC-9757-1D36-A0B462FD7CB7}"/>
          </ac:spMkLst>
        </pc:spChg>
        <pc:spChg chg="mod">
          <ac:chgData name="MCDONALD Brian" userId="0c8d8442-6ec6-466c-8e59-e115c315158e" providerId="ADAL" clId="{844F270D-280A-4A6D-83F5-2EECE546D0EB}" dt="2022-10-18T06:56:23.465" v="294" actId="207"/>
          <ac:spMkLst>
            <pc:docMk/>
            <pc:sldMk cId="360645522" sldId="265"/>
            <ac:spMk id="101" creationId="{0DBFE9E6-D48B-8430-2937-5AE1E359DC9A}"/>
          </ac:spMkLst>
        </pc:spChg>
        <pc:spChg chg="mod">
          <ac:chgData name="MCDONALD Brian" userId="0c8d8442-6ec6-466c-8e59-e115c315158e" providerId="ADAL" clId="{844F270D-280A-4A6D-83F5-2EECE546D0EB}" dt="2022-10-18T06:54:26.946" v="263" actId="27803"/>
          <ac:spMkLst>
            <pc:docMk/>
            <pc:sldMk cId="360645522" sldId="265"/>
            <ac:spMk id="102" creationId="{75FAA1F5-0A8A-02FB-3821-34E61F83211F}"/>
          </ac:spMkLst>
        </pc:spChg>
        <pc:spChg chg="mod">
          <ac:chgData name="MCDONALD Brian" userId="0c8d8442-6ec6-466c-8e59-e115c315158e" providerId="ADAL" clId="{844F270D-280A-4A6D-83F5-2EECE546D0EB}" dt="2022-10-18T06:54:26.946" v="263" actId="27803"/>
          <ac:spMkLst>
            <pc:docMk/>
            <pc:sldMk cId="360645522" sldId="265"/>
            <ac:spMk id="103" creationId="{8311FD77-4E57-0ECF-67DF-7B775FCF5EDB}"/>
          </ac:spMkLst>
        </pc:spChg>
        <pc:spChg chg="mod">
          <ac:chgData name="MCDONALD Brian" userId="0c8d8442-6ec6-466c-8e59-e115c315158e" providerId="ADAL" clId="{844F270D-280A-4A6D-83F5-2EECE546D0EB}" dt="2022-10-18T06:54:26.946" v="263" actId="27803"/>
          <ac:spMkLst>
            <pc:docMk/>
            <pc:sldMk cId="360645522" sldId="265"/>
            <ac:spMk id="104" creationId="{50892C14-AD04-A30B-AC39-EF46381C461F}"/>
          </ac:spMkLst>
        </pc:spChg>
        <pc:spChg chg="mod">
          <ac:chgData name="MCDONALD Brian" userId="0c8d8442-6ec6-466c-8e59-e115c315158e" providerId="ADAL" clId="{844F270D-280A-4A6D-83F5-2EECE546D0EB}" dt="2022-10-18T06:54:26.946" v="263" actId="27803"/>
          <ac:spMkLst>
            <pc:docMk/>
            <pc:sldMk cId="360645522" sldId="265"/>
            <ac:spMk id="105" creationId="{5445FC54-98CB-62B5-5A91-E2F96605B5BE}"/>
          </ac:spMkLst>
        </pc:spChg>
        <pc:spChg chg="mod">
          <ac:chgData name="MCDONALD Brian" userId="0c8d8442-6ec6-466c-8e59-e115c315158e" providerId="ADAL" clId="{844F270D-280A-4A6D-83F5-2EECE546D0EB}" dt="2022-10-18T06:54:26.946" v="263" actId="27803"/>
          <ac:spMkLst>
            <pc:docMk/>
            <pc:sldMk cId="360645522" sldId="265"/>
            <ac:spMk id="106" creationId="{0C7EC058-0FC1-0457-EAB7-3C949808815A}"/>
          </ac:spMkLst>
        </pc:spChg>
        <pc:spChg chg="mod">
          <ac:chgData name="MCDONALD Brian" userId="0c8d8442-6ec6-466c-8e59-e115c315158e" providerId="ADAL" clId="{844F270D-280A-4A6D-83F5-2EECE546D0EB}" dt="2022-10-18T06:54:26.946" v="263" actId="27803"/>
          <ac:spMkLst>
            <pc:docMk/>
            <pc:sldMk cId="360645522" sldId="265"/>
            <ac:spMk id="107" creationId="{7FE51AEA-8440-B05A-3DA5-832CA3290F5E}"/>
          </ac:spMkLst>
        </pc:spChg>
        <pc:spChg chg="mod">
          <ac:chgData name="MCDONALD Brian" userId="0c8d8442-6ec6-466c-8e59-e115c315158e" providerId="ADAL" clId="{844F270D-280A-4A6D-83F5-2EECE546D0EB}" dt="2022-10-18T06:54:26.946" v="263" actId="27803"/>
          <ac:spMkLst>
            <pc:docMk/>
            <pc:sldMk cId="360645522" sldId="265"/>
            <ac:spMk id="108" creationId="{9F8D75E9-885A-C3A3-93D1-27D48E831EF2}"/>
          </ac:spMkLst>
        </pc:spChg>
        <pc:spChg chg="mod">
          <ac:chgData name="MCDONALD Brian" userId="0c8d8442-6ec6-466c-8e59-e115c315158e" providerId="ADAL" clId="{844F270D-280A-4A6D-83F5-2EECE546D0EB}" dt="2022-10-18T06:54:26.946" v="263" actId="27803"/>
          <ac:spMkLst>
            <pc:docMk/>
            <pc:sldMk cId="360645522" sldId="265"/>
            <ac:spMk id="109" creationId="{27FF0264-41F4-FE66-6961-E6F199A5CB5A}"/>
          </ac:spMkLst>
        </pc:spChg>
        <pc:spChg chg="mod">
          <ac:chgData name="MCDONALD Brian" userId="0c8d8442-6ec6-466c-8e59-e115c315158e" providerId="ADAL" clId="{844F270D-280A-4A6D-83F5-2EECE546D0EB}" dt="2022-10-18T06:54:26.946" v="263" actId="27803"/>
          <ac:spMkLst>
            <pc:docMk/>
            <pc:sldMk cId="360645522" sldId="265"/>
            <ac:spMk id="110" creationId="{98431CB1-36BB-9C59-447A-622434EFEF98}"/>
          </ac:spMkLst>
        </pc:spChg>
        <pc:spChg chg="mod">
          <ac:chgData name="MCDONALD Brian" userId="0c8d8442-6ec6-466c-8e59-e115c315158e" providerId="ADAL" clId="{844F270D-280A-4A6D-83F5-2EECE546D0EB}" dt="2022-10-18T06:54:26.946" v="263" actId="27803"/>
          <ac:spMkLst>
            <pc:docMk/>
            <pc:sldMk cId="360645522" sldId="265"/>
            <ac:spMk id="111" creationId="{94AD96B2-67E0-12AF-D830-B52ACE9426AC}"/>
          </ac:spMkLst>
        </pc:spChg>
        <pc:spChg chg="mod">
          <ac:chgData name="MCDONALD Brian" userId="0c8d8442-6ec6-466c-8e59-e115c315158e" providerId="ADAL" clId="{844F270D-280A-4A6D-83F5-2EECE546D0EB}" dt="2022-10-18T06:54:26.946" v="263" actId="27803"/>
          <ac:spMkLst>
            <pc:docMk/>
            <pc:sldMk cId="360645522" sldId="265"/>
            <ac:spMk id="112" creationId="{69D676A0-393E-F6D8-9A4D-3F2324728274}"/>
          </ac:spMkLst>
        </pc:spChg>
        <pc:spChg chg="mod">
          <ac:chgData name="MCDONALD Brian" userId="0c8d8442-6ec6-466c-8e59-e115c315158e" providerId="ADAL" clId="{844F270D-280A-4A6D-83F5-2EECE546D0EB}" dt="2022-10-18T06:54:26.946" v="263" actId="27803"/>
          <ac:spMkLst>
            <pc:docMk/>
            <pc:sldMk cId="360645522" sldId="265"/>
            <ac:spMk id="113" creationId="{BF4B2723-0557-3936-8883-F3C21BC38920}"/>
          </ac:spMkLst>
        </pc:spChg>
        <pc:spChg chg="mod">
          <ac:chgData name="MCDONALD Brian" userId="0c8d8442-6ec6-466c-8e59-e115c315158e" providerId="ADAL" clId="{844F270D-280A-4A6D-83F5-2EECE546D0EB}" dt="2022-10-18T06:54:26.946" v="263" actId="27803"/>
          <ac:spMkLst>
            <pc:docMk/>
            <pc:sldMk cId="360645522" sldId="265"/>
            <ac:spMk id="114" creationId="{82E3AD29-2884-4499-FCEB-D0F76E536DBB}"/>
          </ac:spMkLst>
        </pc:spChg>
        <pc:spChg chg="mod">
          <ac:chgData name="MCDONALD Brian" userId="0c8d8442-6ec6-466c-8e59-e115c315158e" providerId="ADAL" clId="{844F270D-280A-4A6D-83F5-2EECE546D0EB}" dt="2022-10-18T06:54:26.946" v="263" actId="27803"/>
          <ac:spMkLst>
            <pc:docMk/>
            <pc:sldMk cId="360645522" sldId="265"/>
            <ac:spMk id="115" creationId="{045AA9E6-433F-670A-AE6F-BF931CAB0528}"/>
          </ac:spMkLst>
        </pc:spChg>
        <pc:spChg chg="mod">
          <ac:chgData name="MCDONALD Brian" userId="0c8d8442-6ec6-466c-8e59-e115c315158e" providerId="ADAL" clId="{844F270D-280A-4A6D-83F5-2EECE546D0EB}" dt="2022-10-18T06:54:26.946" v="263" actId="27803"/>
          <ac:spMkLst>
            <pc:docMk/>
            <pc:sldMk cId="360645522" sldId="265"/>
            <ac:spMk id="116" creationId="{DC303C10-0CF7-C1F3-6A83-7B1C541FD9C4}"/>
          </ac:spMkLst>
        </pc:spChg>
        <pc:spChg chg="mod">
          <ac:chgData name="MCDONALD Brian" userId="0c8d8442-6ec6-466c-8e59-e115c315158e" providerId="ADAL" clId="{844F270D-280A-4A6D-83F5-2EECE546D0EB}" dt="2022-10-18T06:54:26.946" v="263" actId="27803"/>
          <ac:spMkLst>
            <pc:docMk/>
            <pc:sldMk cId="360645522" sldId="265"/>
            <ac:spMk id="117" creationId="{546D9300-52E4-8D4C-EEC8-07EADD8F129B}"/>
          </ac:spMkLst>
        </pc:spChg>
        <pc:spChg chg="mod">
          <ac:chgData name="MCDONALD Brian" userId="0c8d8442-6ec6-466c-8e59-e115c315158e" providerId="ADAL" clId="{844F270D-280A-4A6D-83F5-2EECE546D0EB}" dt="2022-10-18T06:54:26.946" v="263" actId="27803"/>
          <ac:spMkLst>
            <pc:docMk/>
            <pc:sldMk cId="360645522" sldId="265"/>
            <ac:spMk id="118" creationId="{087BC32A-F866-B1B2-9CBA-EE36C9DFC4A9}"/>
          </ac:spMkLst>
        </pc:spChg>
        <pc:spChg chg="mod">
          <ac:chgData name="MCDONALD Brian" userId="0c8d8442-6ec6-466c-8e59-e115c315158e" providerId="ADAL" clId="{844F270D-280A-4A6D-83F5-2EECE546D0EB}" dt="2022-10-18T06:54:26.946" v="263" actId="27803"/>
          <ac:spMkLst>
            <pc:docMk/>
            <pc:sldMk cId="360645522" sldId="265"/>
            <ac:spMk id="119" creationId="{895DC456-767C-D386-05B1-68F0DDCB3613}"/>
          </ac:spMkLst>
        </pc:spChg>
        <pc:spChg chg="mod">
          <ac:chgData name="MCDONALD Brian" userId="0c8d8442-6ec6-466c-8e59-e115c315158e" providerId="ADAL" clId="{844F270D-280A-4A6D-83F5-2EECE546D0EB}" dt="2022-10-18T06:54:26.946" v="263" actId="27803"/>
          <ac:spMkLst>
            <pc:docMk/>
            <pc:sldMk cId="360645522" sldId="265"/>
            <ac:spMk id="120" creationId="{9E349E95-C653-0E49-44D4-3EC5D4050268}"/>
          </ac:spMkLst>
        </pc:spChg>
        <pc:spChg chg="mod">
          <ac:chgData name="MCDONALD Brian" userId="0c8d8442-6ec6-466c-8e59-e115c315158e" providerId="ADAL" clId="{844F270D-280A-4A6D-83F5-2EECE546D0EB}" dt="2022-10-18T06:54:26.946" v="263" actId="27803"/>
          <ac:spMkLst>
            <pc:docMk/>
            <pc:sldMk cId="360645522" sldId="265"/>
            <ac:spMk id="121" creationId="{F0003EC0-6DD4-0A31-7B4F-1E3376B3F6A2}"/>
          </ac:spMkLst>
        </pc:spChg>
        <pc:spChg chg="mod">
          <ac:chgData name="MCDONALD Brian" userId="0c8d8442-6ec6-466c-8e59-e115c315158e" providerId="ADAL" clId="{844F270D-280A-4A6D-83F5-2EECE546D0EB}" dt="2022-10-18T06:54:26.946" v="263" actId="27803"/>
          <ac:spMkLst>
            <pc:docMk/>
            <pc:sldMk cId="360645522" sldId="265"/>
            <ac:spMk id="122" creationId="{B41C676E-8F2A-9557-AE19-03A6705AD23C}"/>
          </ac:spMkLst>
        </pc:spChg>
        <pc:spChg chg="mod">
          <ac:chgData name="MCDONALD Brian" userId="0c8d8442-6ec6-466c-8e59-e115c315158e" providerId="ADAL" clId="{844F270D-280A-4A6D-83F5-2EECE546D0EB}" dt="2022-10-18T06:54:26.946" v="263" actId="27803"/>
          <ac:spMkLst>
            <pc:docMk/>
            <pc:sldMk cId="360645522" sldId="265"/>
            <ac:spMk id="123" creationId="{1B7513DA-469D-1B83-1012-5DDB786F8971}"/>
          </ac:spMkLst>
        </pc:spChg>
        <pc:spChg chg="mod">
          <ac:chgData name="MCDONALD Brian" userId="0c8d8442-6ec6-466c-8e59-e115c315158e" providerId="ADAL" clId="{844F270D-280A-4A6D-83F5-2EECE546D0EB}" dt="2022-10-18T06:54:26.946" v="263" actId="27803"/>
          <ac:spMkLst>
            <pc:docMk/>
            <pc:sldMk cId="360645522" sldId="265"/>
            <ac:spMk id="124" creationId="{739F6403-7D43-460F-E3AE-C3526C7FE78F}"/>
          </ac:spMkLst>
        </pc:spChg>
        <pc:spChg chg="mod">
          <ac:chgData name="MCDONALD Brian" userId="0c8d8442-6ec6-466c-8e59-e115c315158e" providerId="ADAL" clId="{844F270D-280A-4A6D-83F5-2EECE546D0EB}" dt="2022-10-18T06:54:26.946" v="263" actId="27803"/>
          <ac:spMkLst>
            <pc:docMk/>
            <pc:sldMk cId="360645522" sldId="265"/>
            <ac:spMk id="125" creationId="{86B7E20D-F260-7016-34F1-1DD520D8F8F3}"/>
          </ac:spMkLst>
        </pc:spChg>
        <pc:spChg chg="mod">
          <ac:chgData name="MCDONALD Brian" userId="0c8d8442-6ec6-466c-8e59-e115c315158e" providerId="ADAL" clId="{844F270D-280A-4A6D-83F5-2EECE546D0EB}" dt="2022-10-18T06:54:26.946" v="263" actId="27803"/>
          <ac:spMkLst>
            <pc:docMk/>
            <pc:sldMk cId="360645522" sldId="265"/>
            <ac:spMk id="126" creationId="{9F65F56A-DD0B-34DE-4684-820E17FA6DC7}"/>
          </ac:spMkLst>
        </pc:spChg>
        <pc:spChg chg="mod">
          <ac:chgData name="MCDONALD Brian" userId="0c8d8442-6ec6-466c-8e59-e115c315158e" providerId="ADAL" clId="{844F270D-280A-4A6D-83F5-2EECE546D0EB}" dt="2022-10-18T06:54:26.946" v="263" actId="27803"/>
          <ac:spMkLst>
            <pc:docMk/>
            <pc:sldMk cId="360645522" sldId="265"/>
            <ac:spMk id="127" creationId="{E0CFFF1F-821C-7B30-7D8B-1ABE2DED4D91}"/>
          </ac:spMkLst>
        </pc:spChg>
        <pc:spChg chg="mod">
          <ac:chgData name="MCDONALD Brian" userId="0c8d8442-6ec6-466c-8e59-e115c315158e" providerId="ADAL" clId="{844F270D-280A-4A6D-83F5-2EECE546D0EB}" dt="2022-10-18T06:54:26.946" v="263" actId="27803"/>
          <ac:spMkLst>
            <pc:docMk/>
            <pc:sldMk cId="360645522" sldId="265"/>
            <ac:spMk id="128" creationId="{6D8AB433-6622-ADA7-15DA-7DF00DE1282A}"/>
          </ac:spMkLst>
        </pc:spChg>
        <pc:spChg chg="mod">
          <ac:chgData name="MCDONALD Brian" userId="0c8d8442-6ec6-466c-8e59-e115c315158e" providerId="ADAL" clId="{844F270D-280A-4A6D-83F5-2EECE546D0EB}" dt="2022-10-18T06:54:26.946" v="263" actId="27803"/>
          <ac:spMkLst>
            <pc:docMk/>
            <pc:sldMk cId="360645522" sldId="265"/>
            <ac:spMk id="129" creationId="{0C3644CD-B73E-B876-C684-86FC4817C632}"/>
          </ac:spMkLst>
        </pc:spChg>
        <pc:spChg chg="mod">
          <ac:chgData name="MCDONALD Brian" userId="0c8d8442-6ec6-466c-8e59-e115c315158e" providerId="ADAL" clId="{844F270D-280A-4A6D-83F5-2EECE546D0EB}" dt="2022-10-18T06:54:26.946" v="263" actId="27803"/>
          <ac:spMkLst>
            <pc:docMk/>
            <pc:sldMk cId="360645522" sldId="265"/>
            <ac:spMk id="130" creationId="{987A8778-3919-00F9-5F2F-8F3F360D9519}"/>
          </ac:spMkLst>
        </pc:spChg>
        <pc:spChg chg="mod">
          <ac:chgData name="MCDONALD Brian" userId="0c8d8442-6ec6-466c-8e59-e115c315158e" providerId="ADAL" clId="{844F270D-280A-4A6D-83F5-2EECE546D0EB}" dt="2022-10-18T06:54:26.946" v="263" actId="27803"/>
          <ac:spMkLst>
            <pc:docMk/>
            <pc:sldMk cId="360645522" sldId="265"/>
            <ac:spMk id="131" creationId="{DC24FDFA-1477-9534-ED3A-39E2E934EACE}"/>
          </ac:spMkLst>
        </pc:spChg>
        <pc:spChg chg="mod">
          <ac:chgData name="MCDONALD Brian" userId="0c8d8442-6ec6-466c-8e59-e115c315158e" providerId="ADAL" clId="{844F270D-280A-4A6D-83F5-2EECE546D0EB}" dt="2022-10-18T06:54:26.946" v="263" actId="27803"/>
          <ac:spMkLst>
            <pc:docMk/>
            <pc:sldMk cId="360645522" sldId="265"/>
            <ac:spMk id="132" creationId="{EB92E660-2605-BDB6-4A69-CCC2E24B25BF}"/>
          </ac:spMkLst>
        </pc:spChg>
        <pc:spChg chg="mod">
          <ac:chgData name="MCDONALD Brian" userId="0c8d8442-6ec6-466c-8e59-e115c315158e" providerId="ADAL" clId="{844F270D-280A-4A6D-83F5-2EECE546D0EB}" dt="2022-10-18T06:54:26.946" v="263" actId="27803"/>
          <ac:spMkLst>
            <pc:docMk/>
            <pc:sldMk cId="360645522" sldId="265"/>
            <ac:spMk id="133" creationId="{8F16F89F-97E3-8EF4-0156-3CDA90CA3FA7}"/>
          </ac:spMkLst>
        </pc:spChg>
        <pc:spChg chg="mod">
          <ac:chgData name="MCDONALD Brian" userId="0c8d8442-6ec6-466c-8e59-e115c315158e" providerId="ADAL" clId="{844F270D-280A-4A6D-83F5-2EECE546D0EB}" dt="2022-10-18T06:54:26.946" v="263" actId="27803"/>
          <ac:spMkLst>
            <pc:docMk/>
            <pc:sldMk cId="360645522" sldId="265"/>
            <ac:spMk id="134" creationId="{731F6495-C82E-70C5-1C88-49B8DFDA3777}"/>
          </ac:spMkLst>
        </pc:spChg>
        <pc:spChg chg="mod">
          <ac:chgData name="MCDONALD Brian" userId="0c8d8442-6ec6-466c-8e59-e115c315158e" providerId="ADAL" clId="{844F270D-280A-4A6D-83F5-2EECE546D0EB}" dt="2022-10-18T06:54:26.946" v="263" actId="27803"/>
          <ac:spMkLst>
            <pc:docMk/>
            <pc:sldMk cId="360645522" sldId="265"/>
            <ac:spMk id="135" creationId="{DBE98131-3E43-DAAB-60DC-6D8BA0209CDC}"/>
          </ac:spMkLst>
        </pc:spChg>
        <pc:spChg chg="mod">
          <ac:chgData name="MCDONALD Brian" userId="0c8d8442-6ec6-466c-8e59-e115c315158e" providerId="ADAL" clId="{844F270D-280A-4A6D-83F5-2EECE546D0EB}" dt="2022-10-18T06:54:26.946" v="263" actId="27803"/>
          <ac:spMkLst>
            <pc:docMk/>
            <pc:sldMk cId="360645522" sldId="265"/>
            <ac:spMk id="136" creationId="{7F8EDF49-3B1D-AAD7-6820-953F23C88563}"/>
          </ac:spMkLst>
        </pc:spChg>
        <pc:spChg chg="mod">
          <ac:chgData name="MCDONALD Brian" userId="0c8d8442-6ec6-466c-8e59-e115c315158e" providerId="ADAL" clId="{844F270D-280A-4A6D-83F5-2EECE546D0EB}" dt="2022-10-18T06:54:26.946" v="263" actId="27803"/>
          <ac:spMkLst>
            <pc:docMk/>
            <pc:sldMk cId="360645522" sldId="265"/>
            <ac:spMk id="137" creationId="{6614E101-A311-A2B6-DA5C-836A27D3EB6E}"/>
          </ac:spMkLst>
        </pc:spChg>
        <pc:spChg chg="mod">
          <ac:chgData name="MCDONALD Brian" userId="0c8d8442-6ec6-466c-8e59-e115c315158e" providerId="ADAL" clId="{844F270D-280A-4A6D-83F5-2EECE546D0EB}" dt="2022-10-18T06:54:26.946" v="263" actId="27803"/>
          <ac:spMkLst>
            <pc:docMk/>
            <pc:sldMk cId="360645522" sldId="265"/>
            <ac:spMk id="138" creationId="{8CC62BB1-547A-5CB8-BBB6-9A647C14EB6B}"/>
          </ac:spMkLst>
        </pc:spChg>
        <pc:spChg chg="mod">
          <ac:chgData name="MCDONALD Brian" userId="0c8d8442-6ec6-466c-8e59-e115c315158e" providerId="ADAL" clId="{844F270D-280A-4A6D-83F5-2EECE546D0EB}" dt="2022-10-18T06:54:26.946" v="263" actId="27803"/>
          <ac:spMkLst>
            <pc:docMk/>
            <pc:sldMk cId="360645522" sldId="265"/>
            <ac:spMk id="139" creationId="{ACFDAEAB-31DB-2B1D-63C9-B62C883B1E77}"/>
          </ac:spMkLst>
        </pc:spChg>
        <pc:spChg chg="mod">
          <ac:chgData name="MCDONALD Brian" userId="0c8d8442-6ec6-466c-8e59-e115c315158e" providerId="ADAL" clId="{844F270D-280A-4A6D-83F5-2EECE546D0EB}" dt="2022-10-18T06:54:26.946" v="263" actId="27803"/>
          <ac:spMkLst>
            <pc:docMk/>
            <pc:sldMk cId="360645522" sldId="265"/>
            <ac:spMk id="141" creationId="{DE6206E8-EA29-94EC-0513-8AF3EACC4E0A}"/>
          </ac:spMkLst>
        </pc:spChg>
        <pc:spChg chg="mod">
          <ac:chgData name="MCDONALD Brian" userId="0c8d8442-6ec6-466c-8e59-e115c315158e" providerId="ADAL" clId="{844F270D-280A-4A6D-83F5-2EECE546D0EB}" dt="2022-10-18T06:56:30.705" v="297" actId="20577"/>
          <ac:spMkLst>
            <pc:docMk/>
            <pc:sldMk cId="360645522" sldId="265"/>
            <ac:spMk id="142" creationId="{CB8B9A4C-AFF9-47E2-5175-DE075B6A135B}"/>
          </ac:spMkLst>
        </pc:spChg>
        <pc:spChg chg="mod">
          <ac:chgData name="MCDONALD Brian" userId="0c8d8442-6ec6-466c-8e59-e115c315158e" providerId="ADAL" clId="{844F270D-280A-4A6D-83F5-2EECE546D0EB}" dt="2022-10-18T06:54:26.946" v="263" actId="27803"/>
          <ac:spMkLst>
            <pc:docMk/>
            <pc:sldMk cId="360645522" sldId="265"/>
            <ac:spMk id="144" creationId="{9B123134-4D9F-43C5-12FB-E1ABB4B2E120}"/>
          </ac:spMkLst>
        </pc:spChg>
        <pc:spChg chg="mod">
          <ac:chgData name="MCDONALD Brian" userId="0c8d8442-6ec6-466c-8e59-e115c315158e" providerId="ADAL" clId="{844F270D-280A-4A6D-83F5-2EECE546D0EB}" dt="2022-10-18T06:56:37.451" v="301" actId="20577"/>
          <ac:spMkLst>
            <pc:docMk/>
            <pc:sldMk cId="360645522" sldId="265"/>
            <ac:spMk id="145" creationId="{D8AE1822-7E82-F636-BF1E-88C85A0F731C}"/>
          </ac:spMkLst>
        </pc:spChg>
        <pc:spChg chg="mod">
          <ac:chgData name="MCDONALD Brian" userId="0c8d8442-6ec6-466c-8e59-e115c315158e" providerId="ADAL" clId="{844F270D-280A-4A6D-83F5-2EECE546D0EB}" dt="2022-10-18T06:54:26.946" v="263" actId="27803"/>
          <ac:spMkLst>
            <pc:docMk/>
            <pc:sldMk cId="360645522" sldId="265"/>
            <ac:spMk id="147" creationId="{CBB0028D-6099-DF5A-596E-1869A762FBBD}"/>
          </ac:spMkLst>
        </pc:spChg>
        <pc:spChg chg="mod">
          <ac:chgData name="MCDONALD Brian" userId="0c8d8442-6ec6-466c-8e59-e115c315158e" providerId="ADAL" clId="{844F270D-280A-4A6D-83F5-2EECE546D0EB}" dt="2022-10-18T06:54:26.946" v="263" actId="27803"/>
          <ac:spMkLst>
            <pc:docMk/>
            <pc:sldMk cId="360645522" sldId="265"/>
            <ac:spMk id="148" creationId="{B9AB1AD5-005B-B61D-0A80-707D9CE4CC6A}"/>
          </ac:spMkLst>
        </pc:spChg>
        <pc:spChg chg="mod">
          <ac:chgData name="MCDONALD Brian" userId="0c8d8442-6ec6-466c-8e59-e115c315158e" providerId="ADAL" clId="{844F270D-280A-4A6D-83F5-2EECE546D0EB}" dt="2022-10-18T06:54:26.946" v="263" actId="27803"/>
          <ac:spMkLst>
            <pc:docMk/>
            <pc:sldMk cId="360645522" sldId="265"/>
            <ac:spMk id="150" creationId="{C97C0F16-EACE-385A-0DC0-AC44E6DDD218}"/>
          </ac:spMkLst>
        </pc:spChg>
        <pc:spChg chg="mod">
          <ac:chgData name="MCDONALD Brian" userId="0c8d8442-6ec6-466c-8e59-e115c315158e" providerId="ADAL" clId="{844F270D-280A-4A6D-83F5-2EECE546D0EB}" dt="2022-10-18T06:54:26.946" v="263" actId="27803"/>
          <ac:spMkLst>
            <pc:docMk/>
            <pc:sldMk cId="360645522" sldId="265"/>
            <ac:spMk id="151" creationId="{4A27F30C-FB1D-E852-2FDE-76035184BDFF}"/>
          </ac:spMkLst>
        </pc:spChg>
        <pc:spChg chg="mod">
          <ac:chgData name="MCDONALD Brian" userId="0c8d8442-6ec6-466c-8e59-e115c315158e" providerId="ADAL" clId="{844F270D-280A-4A6D-83F5-2EECE546D0EB}" dt="2022-10-18T06:54:26.946" v="263" actId="27803"/>
          <ac:spMkLst>
            <pc:docMk/>
            <pc:sldMk cId="360645522" sldId="265"/>
            <ac:spMk id="153" creationId="{ED5BAE10-8706-BB80-9759-EDB60AFB5657}"/>
          </ac:spMkLst>
        </pc:spChg>
        <pc:spChg chg="mod">
          <ac:chgData name="MCDONALD Brian" userId="0c8d8442-6ec6-466c-8e59-e115c315158e" providerId="ADAL" clId="{844F270D-280A-4A6D-83F5-2EECE546D0EB}" dt="2022-10-18T06:54:26.946" v="263" actId="27803"/>
          <ac:spMkLst>
            <pc:docMk/>
            <pc:sldMk cId="360645522" sldId="265"/>
            <ac:spMk id="154" creationId="{CDA3A68A-5DCB-68FE-835B-D3966D63C82C}"/>
          </ac:spMkLst>
        </pc:spChg>
        <pc:spChg chg="mod">
          <ac:chgData name="MCDONALD Brian" userId="0c8d8442-6ec6-466c-8e59-e115c315158e" providerId="ADAL" clId="{844F270D-280A-4A6D-83F5-2EECE546D0EB}" dt="2022-10-18T06:54:26.946" v="263" actId="27803"/>
          <ac:spMkLst>
            <pc:docMk/>
            <pc:sldMk cId="360645522" sldId="265"/>
            <ac:spMk id="155" creationId="{6D1032D7-4E8A-7B47-49C8-FFCC2DEB2A55}"/>
          </ac:spMkLst>
        </pc:spChg>
        <pc:spChg chg="mod">
          <ac:chgData name="MCDONALD Brian" userId="0c8d8442-6ec6-466c-8e59-e115c315158e" providerId="ADAL" clId="{844F270D-280A-4A6D-83F5-2EECE546D0EB}" dt="2022-10-18T06:54:26.946" v="263" actId="27803"/>
          <ac:spMkLst>
            <pc:docMk/>
            <pc:sldMk cId="360645522" sldId="265"/>
            <ac:spMk id="157" creationId="{CBDA453A-7571-F2DF-612E-DEC89E13AF18}"/>
          </ac:spMkLst>
        </pc:spChg>
        <pc:spChg chg="mod">
          <ac:chgData name="MCDONALD Brian" userId="0c8d8442-6ec6-466c-8e59-e115c315158e" providerId="ADAL" clId="{844F270D-280A-4A6D-83F5-2EECE546D0EB}" dt="2022-10-18T06:54:26.946" v="263" actId="27803"/>
          <ac:spMkLst>
            <pc:docMk/>
            <pc:sldMk cId="360645522" sldId="265"/>
            <ac:spMk id="158" creationId="{3193BF77-6993-3F1A-D347-E83AB1EEE3D4}"/>
          </ac:spMkLst>
        </pc:spChg>
        <pc:spChg chg="mod">
          <ac:chgData name="MCDONALD Brian" userId="0c8d8442-6ec6-466c-8e59-e115c315158e" providerId="ADAL" clId="{844F270D-280A-4A6D-83F5-2EECE546D0EB}" dt="2022-10-18T06:54:26.946" v="263" actId="27803"/>
          <ac:spMkLst>
            <pc:docMk/>
            <pc:sldMk cId="360645522" sldId="265"/>
            <ac:spMk id="160" creationId="{E7855C0E-A3CF-87BE-9C07-9AEFA02AF357}"/>
          </ac:spMkLst>
        </pc:spChg>
        <pc:spChg chg="mod">
          <ac:chgData name="MCDONALD Brian" userId="0c8d8442-6ec6-466c-8e59-e115c315158e" providerId="ADAL" clId="{844F270D-280A-4A6D-83F5-2EECE546D0EB}" dt="2022-10-18T06:54:26.946" v="263" actId="27803"/>
          <ac:spMkLst>
            <pc:docMk/>
            <pc:sldMk cId="360645522" sldId="265"/>
            <ac:spMk id="161" creationId="{EC60C6D4-D83A-6E4F-4D35-AB397E9D2EE4}"/>
          </ac:spMkLst>
        </pc:spChg>
        <pc:spChg chg="mod">
          <ac:chgData name="MCDONALD Brian" userId="0c8d8442-6ec6-466c-8e59-e115c315158e" providerId="ADAL" clId="{844F270D-280A-4A6D-83F5-2EECE546D0EB}" dt="2022-10-18T06:54:26.946" v="263" actId="27803"/>
          <ac:spMkLst>
            <pc:docMk/>
            <pc:sldMk cId="360645522" sldId="265"/>
            <ac:spMk id="162" creationId="{16899893-250F-DF98-02A9-D8F1304C193A}"/>
          </ac:spMkLst>
        </pc:spChg>
        <pc:spChg chg="mod">
          <ac:chgData name="MCDONALD Brian" userId="0c8d8442-6ec6-466c-8e59-e115c315158e" providerId="ADAL" clId="{844F270D-280A-4A6D-83F5-2EECE546D0EB}" dt="2022-10-18T06:54:26.946" v="263" actId="27803"/>
          <ac:spMkLst>
            <pc:docMk/>
            <pc:sldMk cId="360645522" sldId="265"/>
            <ac:spMk id="163" creationId="{CD51FDE4-001D-EB88-AD34-CDF5009C7F23}"/>
          </ac:spMkLst>
        </pc:spChg>
        <pc:spChg chg="mod">
          <ac:chgData name="MCDONALD Brian" userId="0c8d8442-6ec6-466c-8e59-e115c315158e" providerId="ADAL" clId="{844F270D-280A-4A6D-83F5-2EECE546D0EB}" dt="2022-10-18T06:54:26.946" v="263" actId="27803"/>
          <ac:spMkLst>
            <pc:docMk/>
            <pc:sldMk cId="360645522" sldId="265"/>
            <ac:spMk id="164" creationId="{3CE76988-CF69-FA1F-A12B-EAC814C6CEF9}"/>
          </ac:spMkLst>
        </pc:spChg>
        <pc:spChg chg="mod">
          <ac:chgData name="MCDONALD Brian" userId="0c8d8442-6ec6-466c-8e59-e115c315158e" providerId="ADAL" clId="{844F270D-280A-4A6D-83F5-2EECE546D0EB}" dt="2022-10-18T06:54:26.946" v="263" actId="27803"/>
          <ac:spMkLst>
            <pc:docMk/>
            <pc:sldMk cId="360645522" sldId="265"/>
            <ac:spMk id="165" creationId="{A3E769C8-16B3-EA58-413B-2AF414820E98}"/>
          </ac:spMkLst>
        </pc:spChg>
        <pc:spChg chg="mod">
          <ac:chgData name="MCDONALD Brian" userId="0c8d8442-6ec6-466c-8e59-e115c315158e" providerId="ADAL" clId="{844F270D-280A-4A6D-83F5-2EECE546D0EB}" dt="2022-10-18T06:54:26.946" v="263" actId="27803"/>
          <ac:spMkLst>
            <pc:docMk/>
            <pc:sldMk cId="360645522" sldId="265"/>
            <ac:spMk id="166" creationId="{58CD7F63-BBDE-C07A-0D2F-E90C13B1B2E9}"/>
          </ac:spMkLst>
        </pc:spChg>
        <pc:spChg chg="mod">
          <ac:chgData name="MCDONALD Brian" userId="0c8d8442-6ec6-466c-8e59-e115c315158e" providerId="ADAL" clId="{844F270D-280A-4A6D-83F5-2EECE546D0EB}" dt="2022-10-18T06:54:26.946" v="263" actId="27803"/>
          <ac:spMkLst>
            <pc:docMk/>
            <pc:sldMk cId="360645522" sldId="265"/>
            <ac:spMk id="167" creationId="{29B9ED8C-5ED7-50EC-23B7-74C8F2118656}"/>
          </ac:spMkLst>
        </pc:spChg>
        <pc:spChg chg="mod">
          <ac:chgData name="MCDONALD Brian" userId="0c8d8442-6ec6-466c-8e59-e115c315158e" providerId="ADAL" clId="{844F270D-280A-4A6D-83F5-2EECE546D0EB}" dt="2022-10-18T06:54:26.946" v="263" actId="27803"/>
          <ac:spMkLst>
            <pc:docMk/>
            <pc:sldMk cId="360645522" sldId="265"/>
            <ac:spMk id="169" creationId="{78C66EF5-7BCF-45B7-DDE3-BDCC92FA9C7A}"/>
          </ac:spMkLst>
        </pc:spChg>
        <pc:grpChg chg="mod">
          <ac:chgData name="MCDONALD Brian" userId="0c8d8442-6ec6-466c-8e59-e115c315158e" providerId="ADAL" clId="{844F270D-280A-4A6D-83F5-2EECE546D0EB}" dt="2022-10-18T06:54:26.946" v="263" actId="27803"/>
          <ac:grpSpMkLst>
            <pc:docMk/>
            <pc:sldMk cId="360645522" sldId="265"/>
            <ac:grpSpMk id="5" creationId="{09C2305F-8BD4-D840-836C-4761F52B10FC}"/>
          </ac:grpSpMkLst>
        </pc:grpChg>
        <pc:grpChg chg="del">
          <ac:chgData name="MCDONALD Brian" userId="0c8d8442-6ec6-466c-8e59-e115c315158e" providerId="ADAL" clId="{844F270D-280A-4A6D-83F5-2EECE546D0EB}" dt="2022-10-18T06:54:15.779" v="260" actId="478"/>
          <ac:grpSpMkLst>
            <pc:docMk/>
            <pc:sldMk cId="360645522" sldId="265"/>
            <ac:grpSpMk id="7" creationId="{F7643CBC-765F-4CB2-25E1-8296AA96D52A}"/>
          </ac:grpSpMkLst>
        </pc:grpChg>
        <pc:grpChg chg="mod">
          <ac:chgData name="MCDONALD Brian" userId="0c8d8442-6ec6-466c-8e59-e115c315158e" providerId="ADAL" clId="{844F270D-280A-4A6D-83F5-2EECE546D0EB}" dt="2022-10-18T06:54:26.946" v="263" actId="27803"/>
          <ac:grpSpMkLst>
            <pc:docMk/>
            <pc:sldMk cId="360645522" sldId="265"/>
            <ac:grpSpMk id="86" creationId="{7F1858FC-583A-373A-817B-765F8ACD5564}"/>
          </ac:grpSpMkLst>
        </pc:grpChg>
        <pc:grpChg chg="mod">
          <ac:chgData name="MCDONALD Brian" userId="0c8d8442-6ec6-466c-8e59-e115c315158e" providerId="ADAL" clId="{844F270D-280A-4A6D-83F5-2EECE546D0EB}" dt="2022-10-18T06:54:26.946" v="263" actId="27803"/>
          <ac:grpSpMkLst>
            <pc:docMk/>
            <pc:sldMk cId="360645522" sldId="265"/>
            <ac:grpSpMk id="89" creationId="{2BDF4F9B-75C2-4237-5369-B0FC69A33A7C}"/>
          </ac:grpSpMkLst>
        </pc:grpChg>
        <pc:grpChg chg="mod">
          <ac:chgData name="MCDONALD Brian" userId="0c8d8442-6ec6-466c-8e59-e115c315158e" providerId="ADAL" clId="{844F270D-280A-4A6D-83F5-2EECE546D0EB}" dt="2022-10-18T06:54:26.946" v="263" actId="27803"/>
          <ac:grpSpMkLst>
            <pc:docMk/>
            <pc:sldMk cId="360645522" sldId="265"/>
            <ac:grpSpMk id="140" creationId="{7F038ECB-A8CB-1D0F-6AC0-A29A73D204E2}"/>
          </ac:grpSpMkLst>
        </pc:grpChg>
        <pc:grpChg chg="mod">
          <ac:chgData name="MCDONALD Brian" userId="0c8d8442-6ec6-466c-8e59-e115c315158e" providerId="ADAL" clId="{844F270D-280A-4A6D-83F5-2EECE546D0EB}" dt="2022-10-18T06:54:26.946" v="263" actId="27803"/>
          <ac:grpSpMkLst>
            <pc:docMk/>
            <pc:sldMk cId="360645522" sldId="265"/>
            <ac:grpSpMk id="143" creationId="{38BCB229-707C-B3F5-A6FE-CD389B0EFCBA}"/>
          </ac:grpSpMkLst>
        </pc:grpChg>
        <pc:grpChg chg="mod">
          <ac:chgData name="MCDONALD Brian" userId="0c8d8442-6ec6-466c-8e59-e115c315158e" providerId="ADAL" clId="{844F270D-280A-4A6D-83F5-2EECE546D0EB}" dt="2022-10-18T06:54:26.946" v="263" actId="27803"/>
          <ac:grpSpMkLst>
            <pc:docMk/>
            <pc:sldMk cId="360645522" sldId="265"/>
            <ac:grpSpMk id="146" creationId="{F7A09E9D-61E2-7CFF-0197-9703794C7A63}"/>
          </ac:grpSpMkLst>
        </pc:grpChg>
        <pc:grpChg chg="mod">
          <ac:chgData name="MCDONALD Brian" userId="0c8d8442-6ec6-466c-8e59-e115c315158e" providerId="ADAL" clId="{844F270D-280A-4A6D-83F5-2EECE546D0EB}" dt="2022-10-18T06:54:26.946" v="263" actId="27803"/>
          <ac:grpSpMkLst>
            <pc:docMk/>
            <pc:sldMk cId="360645522" sldId="265"/>
            <ac:grpSpMk id="149" creationId="{BA6B3D06-642E-82D4-0CAD-1067FB04A387}"/>
          </ac:grpSpMkLst>
        </pc:grpChg>
        <pc:grpChg chg="mod">
          <ac:chgData name="MCDONALD Brian" userId="0c8d8442-6ec6-466c-8e59-e115c315158e" providerId="ADAL" clId="{844F270D-280A-4A6D-83F5-2EECE546D0EB}" dt="2022-10-18T06:54:26.946" v="263" actId="27803"/>
          <ac:grpSpMkLst>
            <pc:docMk/>
            <pc:sldMk cId="360645522" sldId="265"/>
            <ac:grpSpMk id="152" creationId="{3A85D2B9-E051-9786-389A-0A7AEE0AC9FA}"/>
          </ac:grpSpMkLst>
        </pc:grpChg>
        <pc:grpChg chg="mod">
          <ac:chgData name="MCDONALD Brian" userId="0c8d8442-6ec6-466c-8e59-e115c315158e" providerId="ADAL" clId="{844F270D-280A-4A6D-83F5-2EECE546D0EB}" dt="2022-10-18T06:54:26.946" v="263" actId="27803"/>
          <ac:grpSpMkLst>
            <pc:docMk/>
            <pc:sldMk cId="360645522" sldId="265"/>
            <ac:grpSpMk id="156" creationId="{2F8237CA-90DC-1B8E-D990-D092415B6E81}"/>
          </ac:grpSpMkLst>
        </pc:grpChg>
        <pc:grpChg chg="mod">
          <ac:chgData name="MCDONALD Brian" userId="0c8d8442-6ec6-466c-8e59-e115c315158e" providerId="ADAL" clId="{844F270D-280A-4A6D-83F5-2EECE546D0EB}" dt="2022-10-18T06:54:26.946" v="263" actId="27803"/>
          <ac:grpSpMkLst>
            <pc:docMk/>
            <pc:sldMk cId="360645522" sldId="265"/>
            <ac:grpSpMk id="159" creationId="{83B10A7C-4E70-6A12-7A79-3666EEF363AE}"/>
          </ac:grpSpMkLst>
        </pc:grpChg>
        <pc:graphicFrameChg chg="add del mod modGraphic">
          <ac:chgData name="MCDONALD Brian" userId="0c8d8442-6ec6-466c-8e59-e115c315158e" providerId="ADAL" clId="{844F270D-280A-4A6D-83F5-2EECE546D0EB}" dt="2022-10-18T06:56:01.617" v="292" actId="1076"/>
          <ac:graphicFrameMkLst>
            <pc:docMk/>
            <pc:sldMk cId="360645522" sldId="265"/>
            <ac:graphicFrameMk id="95" creationId="{CE748F37-666B-3BCE-DFF8-CF32B50EFA3D}"/>
          </ac:graphicFrameMkLst>
        </pc:graphicFrameChg>
        <pc:picChg chg="add del mod">
          <ac:chgData name="MCDONALD Brian" userId="0c8d8442-6ec6-466c-8e59-e115c315158e" providerId="ADAL" clId="{844F270D-280A-4A6D-83F5-2EECE546D0EB}" dt="2022-10-18T06:54:26.946" v="263" actId="27803"/>
          <ac:picMkLst>
            <pc:docMk/>
            <pc:sldMk cId="360645522" sldId="265"/>
            <ac:picMk id="4" creationId="{D947F4C1-32EA-1B41-113C-892316AB0D9A}"/>
          </ac:picMkLst>
        </pc:picChg>
        <pc:picChg chg="mod">
          <ac:chgData name="MCDONALD Brian" userId="0c8d8442-6ec6-466c-8e59-e115c315158e" providerId="ADAL" clId="{844F270D-280A-4A6D-83F5-2EECE546D0EB}" dt="2022-10-18T06:54:26.946" v="263" actId="27803"/>
          <ac:picMkLst>
            <pc:docMk/>
            <pc:sldMk cId="360645522" sldId="265"/>
            <ac:picMk id="168" creationId="{4B0CD307-A11F-AA0B-F5D0-02E7EE1779E8}"/>
          </ac:picMkLst>
        </pc:picChg>
      </pc:sldChg>
      <pc:sldChg chg="addSp delSp modSp add mod">
        <pc:chgData name="MCDONALD Brian" userId="0c8d8442-6ec6-466c-8e59-e115c315158e" providerId="ADAL" clId="{844F270D-280A-4A6D-83F5-2EECE546D0EB}" dt="2022-10-18T04:53:25.657" v="5" actId="478"/>
        <pc:sldMkLst>
          <pc:docMk/>
          <pc:sldMk cId="2348205577" sldId="312"/>
        </pc:sldMkLst>
        <pc:spChg chg="add mod">
          <ac:chgData name="MCDONALD Brian" userId="0c8d8442-6ec6-466c-8e59-e115c315158e" providerId="ADAL" clId="{844F270D-280A-4A6D-83F5-2EECE546D0EB}" dt="2022-10-18T04:53:20.128" v="4"/>
          <ac:spMkLst>
            <pc:docMk/>
            <pc:sldMk cId="2348205577" sldId="312"/>
            <ac:spMk id="2" creationId="{054E9C07-A57C-0948-859B-D427F4E0677C}"/>
          </ac:spMkLst>
        </pc:spChg>
        <pc:spChg chg="add mod">
          <ac:chgData name="MCDONALD Brian" userId="0c8d8442-6ec6-466c-8e59-e115c315158e" providerId="ADAL" clId="{844F270D-280A-4A6D-83F5-2EECE546D0EB}" dt="2022-10-18T04:53:20.128" v="4"/>
          <ac:spMkLst>
            <pc:docMk/>
            <pc:sldMk cId="2348205577" sldId="312"/>
            <ac:spMk id="3" creationId="{9060C06E-6F46-7073-7C9B-119DB6657D94}"/>
          </ac:spMkLst>
        </pc:spChg>
        <pc:spChg chg="del">
          <ac:chgData name="MCDONALD Brian" userId="0c8d8442-6ec6-466c-8e59-e115c315158e" providerId="ADAL" clId="{844F270D-280A-4A6D-83F5-2EECE546D0EB}" dt="2022-10-18T04:53:17.344" v="2" actId="478"/>
          <ac:spMkLst>
            <pc:docMk/>
            <pc:sldMk cId="2348205577" sldId="312"/>
            <ac:spMk id="7" creationId="{67285218-F203-C932-9C23-DE5B702180D2}"/>
          </ac:spMkLst>
        </pc:spChg>
        <pc:spChg chg="del">
          <ac:chgData name="MCDONALD Brian" userId="0c8d8442-6ec6-466c-8e59-e115c315158e" providerId="ADAL" clId="{844F270D-280A-4A6D-83F5-2EECE546D0EB}" dt="2022-10-18T04:53:19.583" v="3" actId="478"/>
          <ac:spMkLst>
            <pc:docMk/>
            <pc:sldMk cId="2348205577" sldId="312"/>
            <ac:spMk id="118" creationId="{E5AE3067-D86D-AFD2-C2FB-EFBE8827DB9F}"/>
          </ac:spMkLst>
        </pc:spChg>
        <pc:grpChg chg="del">
          <ac:chgData name="MCDONALD Brian" userId="0c8d8442-6ec6-466c-8e59-e115c315158e" providerId="ADAL" clId="{844F270D-280A-4A6D-83F5-2EECE546D0EB}" dt="2022-10-18T04:53:14.016" v="1" actId="478"/>
          <ac:grpSpMkLst>
            <pc:docMk/>
            <pc:sldMk cId="2348205577" sldId="312"/>
            <ac:grpSpMk id="12" creationId="{D04E85BC-F1EE-2859-D516-1F19570605E9}"/>
          </ac:grpSpMkLst>
        </pc:grpChg>
        <pc:picChg chg="add del mod">
          <ac:chgData name="MCDONALD Brian" userId="0c8d8442-6ec6-466c-8e59-e115c315158e" providerId="ADAL" clId="{844F270D-280A-4A6D-83F5-2EECE546D0EB}" dt="2022-10-18T04:53:25.657" v="5" actId="478"/>
          <ac:picMkLst>
            <pc:docMk/>
            <pc:sldMk cId="2348205577" sldId="312"/>
            <ac:picMk id="4" creationId="{3C39E18F-2D5A-1664-A19A-1F4B2267ACDC}"/>
          </ac:picMkLst>
        </pc:picChg>
      </pc:sldChg>
      <pc:sldChg chg="modSp add mod">
        <pc:chgData name="MCDONALD Brian" userId="0c8d8442-6ec6-466c-8e59-e115c315158e" providerId="ADAL" clId="{844F270D-280A-4A6D-83F5-2EECE546D0EB}" dt="2022-10-18T05:51:40.974" v="50" actId="20577"/>
        <pc:sldMkLst>
          <pc:docMk/>
          <pc:sldMk cId="1846165258" sldId="314"/>
        </pc:sldMkLst>
        <pc:spChg chg="mod">
          <ac:chgData name="MCDONALD Brian" userId="0c8d8442-6ec6-466c-8e59-e115c315158e" providerId="ADAL" clId="{844F270D-280A-4A6D-83F5-2EECE546D0EB}" dt="2022-10-18T05:22:00.448" v="22" actId="20577"/>
          <ac:spMkLst>
            <pc:docMk/>
            <pc:sldMk cId="1846165258" sldId="314"/>
            <ac:spMk id="2" creationId="{3D14228F-F0B7-5FC2-AEA0-35406916CCC5}"/>
          </ac:spMkLst>
        </pc:spChg>
        <pc:spChg chg="mod">
          <ac:chgData name="MCDONALD Brian" userId="0c8d8442-6ec6-466c-8e59-e115c315158e" providerId="ADAL" clId="{844F270D-280A-4A6D-83F5-2EECE546D0EB}" dt="2022-10-18T05:51:40.974" v="50" actId="20577"/>
          <ac:spMkLst>
            <pc:docMk/>
            <pc:sldMk cId="1846165258" sldId="314"/>
            <ac:spMk id="3" creationId="{29D35CF9-4C3A-EEA7-EF5A-3B96035EF1F1}"/>
          </ac:spMkLst>
        </pc:spChg>
      </pc:sldChg>
    </pc:docChg>
  </pc:docChgLst>
  <pc:docChgLst>
    <pc:chgData name="KHAN Muhammad Kashif Mehdi" userId="S::mkkhan@iom.int::76c20311-00bf-423e-ba5b-ed9db68f108a" providerId="AD" clId="Web-{8CDC8790-F800-4F79-8124-1287E61E8B69}"/>
    <pc:docChg chg="addSld modSld">
      <pc:chgData name="KHAN Muhammad Kashif Mehdi" userId="S::mkkhan@iom.int::76c20311-00bf-423e-ba5b-ed9db68f108a" providerId="AD" clId="Web-{8CDC8790-F800-4F79-8124-1287E61E8B69}" dt="2022-10-18T05:27:46.687" v="83"/>
      <pc:docMkLst>
        <pc:docMk/>
      </pc:docMkLst>
      <pc:sldChg chg="addSp delSp modSp add replId">
        <pc:chgData name="KHAN Muhammad Kashif Mehdi" userId="S::mkkhan@iom.int::76c20311-00bf-423e-ba5b-ed9db68f108a" providerId="AD" clId="Web-{8CDC8790-F800-4F79-8124-1287E61E8B69}" dt="2022-10-18T05:23:03.013" v="35" actId="20577"/>
        <pc:sldMkLst>
          <pc:docMk/>
          <pc:sldMk cId="3454890197" sldId="313"/>
        </pc:sldMkLst>
        <pc:spChg chg="add mod">
          <ac:chgData name="KHAN Muhammad Kashif Mehdi" userId="S::mkkhan@iom.int::76c20311-00bf-423e-ba5b-ed9db68f108a" providerId="AD" clId="Web-{8CDC8790-F800-4F79-8124-1287E61E8B69}" dt="2022-10-18T05:23:03.013" v="35" actId="20577"/>
          <ac:spMkLst>
            <pc:docMk/>
            <pc:sldMk cId="3454890197" sldId="313"/>
            <ac:spMk id="3" creationId="{7C55CC55-AE54-618A-B7BD-E1F37BA367BD}"/>
          </ac:spMkLst>
        </pc:spChg>
        <pc:spChg chg="del mod">
          <ac:chgData name="KHAN Muhammad Kashif Mehdi" userId="S::mkkhan@iom.int::76c20311-00bf-423e-ba5b-ed9db68f108a" providerId="AD" clId="Web-{8CDC8790-F800-4F79-8124-1287E61E8B69}" dt="2022-10-18T05:21:46.259" v="18"/>
          <ac:spMkLst>
            <pc:docMk/>
            <pc:sldMk cId="3454890197" sldId="313"/>
            <ac:spMk id="5" creationId="{0A2A116D-CF27-54DF-662D-1885AF088BE1}"/>
          </ac:spMkLst>
        </pc:spChg>
        <pc:spChg chg="del">
          <ac:chgData name="KHAN Muhammad Kashif Mehdi" userId="S::mkkhan@iom.int::76c20311-00bf-423e-ba5b-ed9db68f108a" providerId="AD" clId="Web-{8CDC8790-F800-4F79-8124-1287E61E8B69}" dt="2022-10-18T05:21:48.603" v="19"/>
          <ac:spMkLst>
            <pc:docMk/>
            <pc:sldMk cId="3454890197" sldId="313"/>
            <ac:spMk id="6" creationId="{FC77B4F0-D407-E895-54FC-DF57B698EA6A}"/>
          </ac:spMkLst>
        </pc:spChg>
        <pc:spChg chg="del">
          <ac:chgData name="KHAN Muhammad Kashif Mehdi" userId="S::mkkhan@iom.int::76c20311-00bf-423e-ba5b-ed9db68f108a" providerId="AD" clId="Web-{8CDC8790-F800-4F79-8124-1287E61E8B69}" dt="2022-10-18T05:21:51.681" v="21"/>
          <ac:spMkLst>
            <pc:docMk/>
            <pc:sldMk cId="3454890197" sldId="313"/>
            <ac:spMk id="7" creationId="{424CE4F4-4BCB-7865-BB75-FFC92F9BC2C6}"/>
          </ac:spMkLst>
        </pc:spChg>
        <pc:spChg chg="del">
          <ac:chgData name="KHAN Muhammad Kashif Mehdi" userId="S::mkkhan@iom.int::76c20311-00bf-423e-ba5b-ed9db68f108a" providerId="AD" clId="Web-{8CDC8790-F800-4F79-8124-1287E61E8B69}" dt="2022-10-18T05:21:50.150" v="20"/>
          <ac:spMkLst>
            <pc:docMk/>
            <pc:sldMk cId="3454890197" sldId="313"/>
            <ac:spMk id="8" creationId="{46DB3AE3-9CCD-CB1F-C1C0-A9979E2D4C67}"/>
          </ac:spMkLst>
        </pc:spChg>
        <pc:spChg chg="del">
          <ac:chgData name="KHAN Muhammad Kashif Mehdi" userId="S::mkkhan@iom.int::76c20311-00bf-423e-ba5b-ed9db68f108a" providerId="AD" clId="Web-{8CDC8790-F800-4F79-8124-1287E61E8B69}" dt="2022-10-18T05:21:53.931" v="22"/>
          <ac:spMkLst>
            <pc:docMk/>
            <pc:sldMk cId="3454890197" sldId="313"/>
            <ac:spMk id="9" creationId="{49E865DB-185A-611B-6CEC-35DC823ACE45}"/>
          </ac:spMkLst>
        </pc:spChg>
        <pc:spChg chg="mod">
          <ac:chgData name="KHAN Muhammad Kashif Mehdi" userId="S::mkkhan@iom.int::76c20311-00bf-423e-ba5b-ed9db68f108a" providerId="AD" clId="Web-{8CDC8790-F800-4F79-8124-1287E61E8B69}" dt="2022-10-18T05:21:41.399" v="15" actId="20577"/>
          <ac:spMkLst>
            <pc:docMk/>
            <pc:sldMk cId="3454890197" sldId="313"/>
            <ac:spMk id="10" creationId="{D65B4BFC-6572-FB84-80CF-2E611B5B8FD7}"/>
          </ac:spMkLst>
        </pc:spChg>
        <pc:picChg chg="add mod">
          <ac:chgData name="KHAN Muhammad Kashif Mehdi" userId="S::mkkhan@iom.int::76c20311-00bf-423e-ba5b-ed9db68f108a" providerId="AD" clId="Web-{8CDC8790-F800-4F79-8124-1287E61E8B69}" dt="2022-10-18T05:22:15.307" v="27" actId="14100"/>
          <ac:picMkLst>
            <pc:docMk/>
            <pc:sldMk cId="3454890197" sldId="313"/>
            <ac:picMk id="2" creationId="{D7C1C505-2E37-0837-0416-392D75DEFE84}"/>
          </ac:picMkLst>
        </pc:picChg>
      </pc:sldChg>
      <pc:sldChg chg="addSp delSp modSp add replId">
        <pc:chgData name="KHAN Muhammad Kashif Mehdi" userId="S::mkkhan@iom.int::76c20311-00bf-423e-ba5b-ed9db68f108a" providerId="AD" clId="Web-{8CDC8790-F800-4F79-8124-1287E61E8B69}" dt="2022-10-18T05:26:50.683" v="69" actId="20577"/>
        <pc:sldMkLst>
          <pc:docMk/>
          <pc:sldMk cId="4095111637" sldId="315"/>
        </pc:sldMkLst>
        <pc:spChg chg="mod">
          <ac:chgData name="KHAN Muhammad Kashif Mehdi" userId="S::mkkhan@iom.int::76c20311-00bf-423e-ba5b-ed9db68f108a" providerId="AD" clId="Web-{8CDC8790-F800-4F79-8124-1287E61E8B69}" dt="2022-10-18T05:26:50.683" v="69" actId="20577"/>
          <ac:spMkLst>
            <pc:docMk/>
            <pc:sldMk cId="4095111637" sldId="315"/>
            <ac:spMk id="3" creationId="{7C55CC55-AE54-618A-B7BD-E1F37BA367BD}"/>
          </ac:spMkLst>
        </pc:spChg>
        <pc:spChg chg="mod">
          <ac:chgData name="KHAN Muhammad Kashif Mehdi" userId="S::mkkhan@iom.int::76c20311-00bf-423e-ba5b-ed9db68f108a" providerId="AD" clId="Web-{8CDC8790-F800-4F79-8124-1287E61E8B69}" dt="2022-10-18T05:25:26.819" v="61" actId="20577"/>
          <ac:spMkLst>
            <pc:docMk/>
            <pc:sldMk cId="4095111637" sldId="315"/>
            <ac:spMk id="10" creationId="{D65B4BFC-6572-FB84-80CF-2E611B5B8FD7}"/>
          </ac:spMkLst>
        </pc:spChg>
        <pc:picChg chg="add del mod">
          <ac:chgData name="KHAN Muhammad Kashif Mehdi" userId="S::mkkhan@iom.int::76c20311-00bf-423e-ba5b-ed9db68f108a" providerId="AD" clId="Web-{8CDC8790-F800-4F79-8124-1287E61E8B69}" dt="2022-10-18T05:26:32.589" v="68"/>
          <ac:picMkLst>
            <pc:docMk/>
            <pc:sldMk cId="4095111637" sldId="315"/>
            <ac:picMk id="2" creationId="{D7C1C505-2E37-0837-0416-392D75DEFE84}"/>
          </ac:picMkLst>
        </pc:picChg>
        <pc:picChg chg="add del mod">
          <ac:chgData name="KHAN Muhammad Kashif Mehdi" userId="S::mkkhan@iom.int::76c20311-00bf-423e-ba5b-ed9db68f108a" providerId="AD" clId="Web-{8CDC8790-F800-4F79-8124-1287E61E8B69}" dt="2022-10-18T05:25:36.616" v="66"/>
          <ac:picMkLst>
            <pc:docMk/>
            <pc:sldMk cId="4095111637" sldId="315"/>
            <ac:picMk id="4" creationId="{D6E37381-3395-CE2D-0BC8-0A4CF8588215}"/>
          </ac:picMkLst>
        </pc:picChg>
      </pc:sldChg>
      <pc:sldChg chg="addSp delSp modSp add replId">
        <pc:chgData name="KHAN Muhammad Kashif Mehdi" userId="S::mkkhan@iom.int::76c20311-00bf-423e-ba5b-ed9db68f108a" providerId="AD" clId="Web-{8CDC8790-F800-4F79-8124-1287E61E8B69}" dt="2022-10-18T05:27:46.687" v="83"/>
        <pc:sldMkLst>
          <pc:docMk/>
          <pc:sldMk cId="4241576076" sldId="316"/>
        </pc:sldMkLst>
        <pc:spChg chg="del mod">
          <ac:chgData name="KHAN Muhammad Kashif Mehdi" userId="S::mkkhan@iom.int::76c20311-00bf-423e-ba5b-ed9db68f108a" providerId="AD" clId="Web-{8CDC8790-F800-4F79-8124-1287E61E8B69}" dt="2022-10-18T05:27:14.872" v="74"/>
          <ac:spMkLst>
            <pc:docMk/>
            <pc:sldMk cId="4241576076" sldId="316"/>
            <ac:spMk id="3" creationId="{7C55CC55-AE54-618A-B7BD-E1F37BA367BD}"/>
          </ac:spMkLst>
        </pc:spChg>
        <pc:spChg chg="add mod">
          <ac:chgData name="KHAN Muhammad Kashif Mehdi" userId="S::mkkhan@iom.int::76c20311-00bf-423e-ba5b-ed9db68f108a" providerId="AD" clId="Web-{8CDC8790-F800-4F79-8124-1287E61E8B69}" dt="2022-10-18T05:27:46.687" v="83"/>
          <ac:spMkLst>
            <pc:docMk/>
            <pc:sldMk cId="4241576076" sldId="316"/>
            <ac:spMk id="5" creationId="{204DB964-0572-4BCF-47C6-0F9AB1C21C4D}"/>
          </ac:spMkLst>
        </pc:spChg>
        <pc:spChg chg="del">
          <ac:chgData name="KHAN Muhammad Kashif Mehdi" userId="S::mkkhan@iom.int::76c20311-00bf-423e-ba5b-ed9db68f108a" providerId="AD" clId="Web-{8CDC8790-F800-4F79-8124-1287E61E8B69}" dt="2022-10-18T05:27:18.732" v="75"/>
          <ac:spMkLst>
            <pc:docMk/>
            <pc:sldMk cId="4241576076" sldId="316"/>
            <ac:spMk id="10" creationId="{D65B4BFC-6572-FB84-80CF-2E611B5B8FD7}"/>
          </ac:spMkLst>
        </pc:spChg>
        <pc:picChg chg="del">
          <ac:chgData name="KHAN Muhammad Kashif Mehdi" userId="S::mkkhan@iom.int::76c20311-00bf-423e-ba5b-ed9db68f108a" providerId="AD" clId="Web-{8CDC8790-F800-4F79-8124-1287E61E8B69}" dt="2022-10-18T05:27:07.981" v="71"/>
          <ac:picMkLst>
            <pc:docMk/>
            <pc:sldMk cId="4241576076" sldId="316"/>
            <ac:picMk id="2" creationId="{D7C1C505-2E37-0837-0416-392D75DEFE84}"/>
          </ac:picMkLst>
        </pc:picChg>
      </pc:sldChg>
    </pc:docChg>
  </pc:docChgLst>
  <pc:docChgLst>
    <pc:chgData name="BARBIER Antoine" userId="S::abarbier@iom.int::d6cc3ada-1b8a-45bc-9c87-113cbf8977ba" providerId="AD" clId="Web-{F9214D88-12B9-8C9E-4C87-2578A32FE4FF}"/>
    <pc:docChg chg="modSld">
      <pc:chgData name="BARBIER Antoine" userId="S::abarbier@iom.int::d6cc3ada-1b8a-45bc-9c87-113cbf8977ba" providerId="AD" clId="Web-{F9214D88-12B9-8C9E-4C87-2578A32FE4FF}" dt="2022-10-18T09:53:49.198" v="4" actId="1076"/>
      <pc:docMkLst>
        <pc:docMk/>
      </pc:docMkLst>
      <pc:sldChg chg="modSp">
        <pc:chgData name="BARBIER Antoine" userId="S::abarbier@iom.int::d6cc3ada-1b8a-45bc-9c87-113cbf8977ba" providerId="AD" clId="Web-{F9214D88-12B9-8C9E-4C87-2578A32FE4FF}" dt="2022-10-18T09:53:49.198" v="4" actId="1076"/>
        <pc:sldMkLst>
          <pc:docMk/>
          <pc:sldMk cId="4095111637" sldId="315"/>
        </pc:sldMkLst>
        <pc:picChg chg="mod">
          <ac:chgData name="BARBIER Antoine" userId="S::abarbier@iom.int::d6cc3ada-1b8a-45bc-9c87-113cbf8977ba" providerId="AD" clId="Web-{F9214D88-12B9-8C9E-4C87-2578A32FE4FF}" dt="2022-10-18T09:53:49.198" v="4" actId="1076"/>
          <ac:picMkLst>
            <pc:docMk/>
            <pc:sldMk cId="4095111637" sldId="315"/>
            <ac:picMk id="2" creationId="{D7C1C505-2E37-0837-0416-392D75DEFE84}"/>
          </ac:picMkLst>
        </pc:picChg>
      </pc:sldChg>
      <pc:sldChg chg="modSp">
        <pc:chgData name="BARBIER Antoine" userId="S::abarbier@iom.int::d6cc3ada-1b8a-45bc-9c87-113cbf8977ba" providerId="AD" clId="Web-{F9214D88-12B9-8C9E-4C87-2578A32FE4FF}" dt="2022-10-18T09:02:49.775" v="3" actId="20577"/>
        <pc:sldMkLst>
          <pc:docMk/>
          <pc:sldMk cId="3544263471" sldId="319"/>
        </pc:sldMkLst>
        <pc:spChg chg="mod">
          <ac:chgData name="BARBIER Antoine" userId="S::abarbier@iom.int::d6cc3ada-1b8a-45bc-9c87-113cbf8977ba" providerId="AD" clId="Web-{F9214D88-12B9-8C9E-4C87-2578A32FE4FF}" dt="2022-10-18T09:02:49.775" v="3" actId="20577"/>
          <ac:spMkLst>
            <pc:docMk/>
            <pc:sldMk cId="3544263471" sldId="319"/>
            <ac:spMk id="3" creationId="{C5E582DA-31A4-9E5B-E3BF-56C47EBC3DA4}"/>
          </ac:spMkLst>
        </pc:spChg>
      </pc:sldChg>
    </pc:docChg>
  </pc:docChgLst>
  <pc:docChgLst>
    <pc:chgData name="BARBIER Antoine" userId="S::abarbier@iom.int::d6cc3ada-1b8a-45bc-9c87-113cbf8977ba" providerId="AD" clId="Web-{D79CFE45-23ED-6804-C794-90D150A1DFFF}"/>
    <pc:docChg chg="addSld delSld modSld sldOrd">
      <pc:chgData name="BARBIER Antoine" userId="S::abarbier@iom.int::d6cc3ada-1b8a-45bc-9c87-113cbf8977ba" providerId="AD" clId="Web-{D79CFE45-23ED-6804-C794-90D150A1DFFF}" dt="2022-10-18T06:29:40.880" v="89" actId="20577"/>
      <pc:docMkLst>
        <pc:docMk/>
      </pc:docMkLst>
      <pc:sldChg chg="modSp">
        <pc:chgData name="BARBIER Antoine" userId="S::abarbier@iom.int::d6cc3ada-1b8a-45bc-9c87-113cbf8977ba" providerId="AD" clId="Web-{D79CFE45-23ED-6804-C794-90D150A1DFFF}" dt="2022-10-18T06:14:13.340" v="26" actId="20577"/>
        <pc:sldMkLst>
          <pc:docMk/>
          <pc:sldMk cId="0" sldId="273"/>
        </pc:sldMkLst>
        <pc:spChg chg="mod">
          <ac:chgData name="BARBIER Antoine" userId="S::abarbier@iom.int::d6cc3ada-1b8a-45bc-9c87-113cbf8977ba" providerId="AD" clId="Web-{D79CFE45-23ED-6804-C794-90D150A1DFFF}" dt="2022-10-18T06:14:13.340" v="26" actId="20577"/>
          <ac:spMkLst>
            <pc:docMk/>
            <pc:sldMk cId="0" sldId="273"/>
            <ac:spMk id="3" creationId="{746270E7-C7FB-40DB-4E68-DDCC11E3ED7D}"/>
          </ac:spMkLst>
        </pc:spChg>
      </pc:sldChg>
      <pc:sldChg chg="del">
        <pc:chgData name="BARBIER Antoine" userId="S::abarbier@iom.int::d6cc3ada-1b8a-45bc-9c87-113cbf8977ba" providerId="AD" clId="Web-{D79CFE45-23ED-6804-C794-90D150A1DFFF}" dt="2022-10-18T06:14:51.280" v="28"/>
        <pc:sldMkLst>
          <pc:docMk/>
          <pc:sldMk cId="4241576076" sldId="316"/>
        </pc:sldMkLst>
      </pc:sldChg>
      <pc:sldChg chg="addSp delSp modSp add del mod replId setBg">
        <pc:chgData name="BARBIER Antoine" userId="S::abarbier@iom.int::d6cc3ada-1b8a-45bc-9c87-113cbf8977ba" providerId="AD" clId="Web-{D79CFE45-23ED-6804-C794-90D150A1DFFF}" dt="2022-10-18T06:16:46.208" v="48"/>
        <pc:sldMkLst>
          <pc:docMk/>
          <pc:sldMk cId="2183211395" sldId="317"/>
        </pc:sldMkLst>
        <pc:spChg chg="add del mod">
          <ac:chgData name="BARBIER Antoine" userId="S::abarbier@iom.int::d6cc3ada-1b8a-45bc-9c87-113cbf8977ba" providerId="AD" clId="Web-{D79CFE45-23ED-6804-C794-90D150A1DFFF}" dt="2022-10-18T06:16:42.067" v="47"/>
          <ac:spMkLst>
            <pc:docMk/>
            <pc:sldMk cId="2183211395" sldId="317"/>
            <ac:spMk id="3" creationId="{A68CD58B-AFC1-E9F8-1C3E-ED1166A7ED75}"/>
          </ac:spMkLst>
        </pc:spChg>
        <pc:spChg chg="del">
          <ac:chgData name="BARBIER Antoine" userId="S::abarbier@iom.int::d6cc3ada-1b8a-45bc-9c87-113cbf8977ba" providerId="AD" clId="Web-{D79CFE45-23ED-6804-C794-90D150A1DFFF}" dt="2022-10-18T06:14:58.842" v="30"/>
          <ac:spMkLst>
            <pc:docMk/>
            <pc:sldMk cId="2183211395" sldId="317"/>
            <ac:spMk id="5" creationId="{204DB964-0572-4BCF-47C6-0F9AB1C21C4D}"/>
          </ac:spMkLst>
        </pc:spChg>
        <pc:spChg chg="add mod">
          <ac:chgData name="BARBIER Antoine" userId="S::abarbier@iom.int::d6cc3ada-1b8a-45bc-9c87-113cbf8977ba" providerId="AD" clId="Web-{D79CFE45-23ED-6804-C794-90D150A1DFFF}" dt="2022-10-18T06:16:42.067" v="47"/>
          <ac:spMkLst>
            <pc:docMk/>
            <pc:sldMk cId="2183211395" sldId="317"/>
            <ac:spMk id="8" creationId="{556C40DE-8D8B-5448-C1B2-D9B777CA0293}"/>
          </ac:spMkLst>
        </pc:spChg>
        <pc:spChg chg="add del">
          <ac:chgData name="BARBIER Antoine" userId="S::abarbier@iom.int::d6cc3ada-1b8a-45bc-9c87-113cbf8977ba" providerId="AD" clId="Web-{D79CFE45-23ED-6804-C794-90D150A1DFFF}" dt="2022-10-18T06:15:52.924" v="39"/>
          <ac:spMkLst>
            <pc:docMk/>
            <pc:sldMk cId="2183211395" sldId="317"/>
            <ac:spMk id="11" creationId="{69D184B2-2226-4E31-BCCB-444330767440}"/>
          </ac:spMkLst>
        </pc:spChg>
        <pc:spChg chg="add del">
          <ac:chgData name="BARBIER Antoine" userId="S::abarbier@iom.int::d6cc3ada-1b8a-45bc-9c87-113cbf8977ba" providerId="AD" clId="Web-{D79CFE45-23ED-6804-C794-90D150A1DFFF}" dt="2022-10-18T06:15:52.924" v="39"/>
          <ac:spMkLst>
            <pc:docMk/>
            <pc:sldMk cId="2183211395" sldId="317"/>
            <ac:spMk id="13" creationId="{1AC4D4E3-486A-464A-8EC8-D44881097267}"/>
          </ac:spMkLst>
        </pc:spChg>
        <pc:spChg chg="add del">
          <ac:chgData name="BARBIER Antoine" userId="S::abarbier@iom.int::d6cc3ada-1b8a-45bc-9c87-113cbf8977ba" providerId="AD" clId="Web-{D79CFE45-23ED-6804-C794-90D150A1DFFF}" dt="2022-10-18T06:15:52.924" v="39"/>
          <ac:spMkLst>
            <pc:docMk/>
            <pc:sldMk cId="2183211395" sldId="317"/>
            <ac:spMk id="15" creationId="{864DE13E-58EB-4475-B79C-0D4FC651239B}"/>
          </ac:spMkLst>
        </pc:spChg>
        <pc:picChg chg="add del mod">
          <ac:chgData name="BARBIER Antoine" userId="S::abarbier@iom.int::d6cc3ada-1b8a-45bc-9c87-113cbf8977ba" providerId="AD" clId="Web-{D79CFE45-23ED-6804-C794-90D150A1DFFF}" dt="2022-10-18T06:15:24.203" v="34"/>
          <ac:picMkLst>
            <pc:docMk/>
            <pc:sldMk cId="2183211395" sldId="317"/>
            <ac:picMk id="4" creationId="{43E221CF-51BB-DF88-44F3-8045A651F824}"/>
          </ac:picMkLst>
        </pc:picChg>
        <pc:picChg chg="add del mod">
          <ac:chgData name="BARBIER Antoine" userId="S::abarbier@iom.int::d6cc3ada-1b8a-45bc-9c87-113cbf8977ba" providerId="AD" clId="Web-{D79CFE45-23ED-6804-C794-90D150A1DFFF}" dt="2022-10-18T06:15:56.862" v="41"/>
          <ac:picMkLst>
            <pc:docMk/>
            <pc:sldMk cId="2183211395" sldId="317"/>
            <ac:picMk id="6" creationId="{08C024B4-1F98-F55B-2FFC-3129A652DB6E}"/>
          </ac:picMkLst>
        </pc:picChg>
      </pc:sldChg>
      <pc:sldChg chg="add replId">
        <pc:chgData name="BARBIER Antoine" userId="S::abarbier@iom.int::d6cc3ada-1b8a-45bc-9c87-113cbf8977ba" providerId="AD" clId="Web-{D79CFE45-23ED-6804-C794-90D150A1DFFF}" dt="2022-10-18T06:14:54.373" v="29"/>
        <pc:sldMkLst>
          <pc:docMk/>
          <pc:sldMk cId="1293801818" sldId="318"/>
        </pc:sldMkLst>
      </pc:sldChg>
      <pc:sldChg chg="modSp add ord replId">
        <pc:chgData name="BARBIER Antoine" userId="S::abarbier@iom.int::d6cc3ada-1b8a-45bc-9c87-113cbf8977ba" providerId="AD" clId="Web-{D79CFE45-23ED-6804-C794-90D150A1DFFF}" dt="2022-10-18T06:29:40.880" v="89" actId="20577"/>
        <pc:sldMkLst>
          <pc:docMk/>
          <pc:sldMk cId="3544263471" sldId="319"/>
        </pc:sldMkLst>
        <pc:spChg chg="mod">
          <ac:chgData name="BARBIER Antoine" userId="S::abarbier@iom.int::d6cc3ada-1b8a-45bc-9c87-113cbf8977ba" providerId="AD" clId="Web-{D79CFE45-23ED-6804-C794-90D150A1DFFF}" dt="2022-10-18T06:18:42.668" v="69" actId="20577"/>
          <ac:spMkLst>
            <pc:docMk/>
            <pc:sldMk cId="3544263471" sldId="319"/>
            <ac:spMk id="2" creationId="{8B32035D-CC28-2D8D-E2D4-CC6C0EE8464D}"/>
          </ac:spMkLst>
        </pc:spChg>
        <pc:spChg chg="mod">
          <ac:chgData name="BARBIER Antoine" userId="S::abarbier@iom.int::d6cc3ada-1b8a-45bc-9c87-113cbf8977ba" providerId="AD" clId="Web-{D79CFE45-23ED-6804-C794-90D150A1DFFF}" dt="2022-10-18T06:29:40.880" v="89" actId="20577"/>
          <ac:spMkLst>
            <pc:docMk/>
            <pc:sldMk cId="3544263471" sldId="319"/>
            <ac:spMk id="3" creationId="{C5E582DA-31A4-9E5B-E3BF-56C47EBC3DA4}"/>
          </ac:spMkLst>
        </pc:spChg>
      </pc:sldChg>
      <pc:sldChg chg="modSp add replId">
        <pc:chgData name="BARBIER Antoine" userId="S::abarbier@iom.int::d6cc3ada-1b8a-45bc-9c87-113cbf8977ba" providerId="AD" clId="Web-{D79CFE45-23ED-6804-C794-90D150A1DFFF}" dt="2022-10-18T06:21:33.632" v="88" actId="1076"/>
        <pc:sldMkLst>
          <pc:docMk/>
          <pc:sldMk cId="999633170" sldId="320"/>
        </pc:sldMkLst>
        <pc:spChg chg="mod">
          <ac:chgData name="BARBIER Antoine" userId="S::abarbier@iom.int::d6cc3ada-1b8a-45bc-9c87-113cbf8977ba" providerId="AD" clId="Web-{D79CFE45-23ED-6804-C794-90D150A1DFFF}" dt="2022-10-18T06:21:20.615" v="87" actId="1076"/>
          <ac:spMkLst>
            <pc:docMk/>
            <pc:sldMk cId="999633170" sldId="320"/>
            <ac:spMk id="2" creationId="{8B32035D-CC28-2D8D-E2D4-CC6C0EE8464D}"/>
          </ac:spMkLst>
        </pc:spChg>
        <pc:spChg chg="mod">
          <ac:chgData name="BARBIER Antoine" userId="S::abarbier@iom.int::d6cc3ada-1b8a-45bc-9c87-113cbf8977ba" providerId="AD" clId="Web-{D79CFE45-23ED-6804-C794-90D150A1DFFF}" dt="2022-10-18T06:21:33.632" v="88" actId="1076"/>
          <ac:spMkLst>
            <pc:docMk/>
            <pc:sldMk cId="999633170" sldId="320"/>
            <ac:spMk id="3" creationId="{C5E582DA-31A4-9E5B-E3BF-56C47EBC3DA4}"/>
          </ac:spMkLst>
        </pc:spChg>
      </pc:sldChg>
    </pc:docChg>
  </pc:docChgLst>
  <pc:docChgLst>
    <pc:chgData name="ULLAH Atta" userId="c35edd92-f280-4d5c-a551-7ec4dc0ceec1" providerId="ADAL" clId="{9AE6254C-0B0C-4EA4-986C-6BB6FCE5DA88}"/>
    <pc:docChg chg="custSel modSld sldOrd">
      <pc:chgData name="ULLAH Atta" userId="c35edd92-f280-4d5c-a551-7ec4dc0ceec1" providerId="ADAL" clId="{9AE6254C-0B0C-4EA4-986C-6BB6FCE5DA88}" dt="2022-10-18T08:42:27.914" v="371" actId="20577"/>
      <pc:docMkLst>
        <pc:docMk/>
      </pc:docMkLst>
      <pc:sldChg chg="modNotesTx">
        <pc:chgData name="ULLAH Atta" userId="c35edd92-f280-4d5c-a551-7ec4dc0ceec1" providerId="ADAL" clId="{9AE6254C-0B0C-4EA4-986C-6BB6FCE5DA88}" dt="2022-10-18T08:30:34.665" v="145" actId="20577"/>
        <pc:sldMkLst>
          <pc:docMk/>
          <pc:sldMk cId="0" sldId="260"/>
        </pc:sldMkLst>
      </pc:sldChg>
      <pc:sldChg chg="modSp mod">
        <pc:chgData name="ULLAH Atta" userId="c35edd92-f280-4d5c-a551-7ec4dc0ceec1" providerId="ADAL" clId="{9AE6254C-0B0C-4EA4-986C-6BB6FCE5DA88}" dt="2022-10-18T08:42:27.914" v="371" actId="20577"/>
        <pc:sldMkLst>
          <pc:docMk/>
          <pc:sldMk cId="0" sldId="273"/>
        </pc:sldMkLst>
        <pc:spChg chg="mod">
          <ac:chgData name="ULLAH Atta" userId="c35edd92-f280-4d5c-a551-7ec4dc0ceec1" providerId="ADAL" clId="{9AE6254C-0B0C-4EA4-986C-6BB6FCE5DA88}" dt="2022-10-18T08:42:27.914" v="371" actId="20577"/>
          <ac:spMkLst>
            <pc:docMk/>
            <pc:sldMk cId="0" sldId="273"/>
            <ac:spMk id="3" creationId="{746270E7-C7FB-40DB-4E68-DDCC11E3ED7D}"/>
          </ac:spMkLst>
        </pc:spChg>
      </pc:sldChg>
      <pc:sldChg chg="modSp mod">
        <pc:chgData name="ULLAH Atta" userId="c35edd92-f280-4d5c-a551-7ec4dc0ceec1" providerId="ADAL" clId="{9AE6254C-0B0C-4EA4-986C-6BB6FCE5DA88}" dt="2022-10-18T08:24:15.176" v="26" actId="5793"/>
        <pc:sldMkLst>
          <pc:docMk/>
          <pc:sldMk cId="0" sldId="274"/>
        </pc:sldMkLst>
        <pc:spChg chg="mod">
          <ac:chgData name="ULLAH Atta" userId="c35edd92-f280-4d5c-a551-7ec4dc0ceec1" providerId="ADAL" clId="{9AE6254C-0B0C-4EA4-986C-6BB6FCE5DA88}" dt="2022-10-18T08:24:15.176" v="26" actId="5793"/>
          <ac:spMkLst>
            <pc:docMk/>
            <pc:sldMk cId="0" sldId="274"/>
            <ac:spMk id="3" creationId="{EFB214B1-36FA-31B1-852A-6C4115E65F4E}"/>
          </ac:spMkLst>
        </pc:spChg>
      </pc:sldChg>
      <pc:sldChg chg="modNotesTx">
        <pc:chgData name="ULLAH Atta" userId="c35edd92-f280-4d5c-a551-7ec4dc0ceec1" providerId="ADAL" clId="{9AE6254C-0B0C-4EA4-986C-6BB6FCE5DA88}" dt="2022-10-18T08:31:09.126" v="184" actId="5793"/>
        <pc:sldMkLst>
          <pc:docMk/>
          <pc:sldMk cId="2448233443" sldId="308"/>
        </pc:sldMkLst>
      </pc:sldChg>
      <pc:sldChg chg="modNotesTx">
        <pc:chgData name="ULLAH Atta" userId="c35edd92-f280-4d5c-a551-7ec4dc0ceec1" providerId="ADAL" clId="{9AE6254C-0B0C-4EA4-986C-6BB6FCE5DA88}" dt="2022-10-18T08:28:59.601" v="101" actId="313"/>
        <pc:sldMkLst>
          <pc:docMk/>
          <pc:sldMk cId="0" sldId="309"/>
        </pc:sldMkLst>
      </pc:sldChg>
      <pc:sldChg chg="modSp mod modNotesTx">
        <pc:chgData name="ULLAH Atta" userId="c35edd92-f280-4d5c-a551-7ec4dc0ceec1" providerId="ADAL" clId="{9AE6254C-0B0C-4EA4-986C-6BB6FCE5DA88}" dt="2022-10-18T08:32:50.168" v="319" actId="20577"/>
        <pc:sldMkLst>
          <pc:docMk/>
          <pc:sldMk cId="0" sldId="310"/>
        </pc:sldMkLst>
        <pc:spChg chg="mod">
          <ac:chgData name="ULLAH Atta" userId="c35edd92-f280-4d5c-a551-7ec4dc0ceec1" providerId="ADAL" clId="{9AE6254C-0B0C-4EA4-986C-6BB6FCE5DA88}" dt="2022-10-18T04:34:50.133" v="10" actId="5793"/>
          <ac:spMkLst>
            <pc:docMk/>
            <pc:sldMk cId="0" sldId="310"/>
            <ac:spMk id="2" creationId="{EDB75BB5-157D-401C-9DFF-804C3424101F}"/>
          </ac:spMkLst>
        </pc:spChg>
      </pc:sldChg>
      <pc:sldChg chg="ord">
        <pc:chgData name="ULLAH Atta" userId="c35edd92-f280-4d5c-a551-7ec4dc0ceec1" providerId="ADAL" clId="{9AE6254C-0B0C-4EA4-986C-6BB6FCE5DA88}" dt="2022-10-18T04:31:43.239" v="1"/>
        <pc:sldMkLst>
          <pc:docMk/>
          <pc:sldMk cId="0" sldId="311"/>
        </pc:sldMkLst>
      </pc:sldChg>
      <pc:sldChg chg="modSp mod">
        <pc:chgData name="ULLAH Atta" userId="c35edd92-f280-4d5c-a551-7ec4dc0ceec1" providerId="ADAL" clId="{9AE6254C-0B0C-4EA4-986C-6BB6FCE5DA88}" dt="2022-10-18T07:03:49.758" v="25" actId="27636"/>
        <pc:sldMkLst>
          <pc:docMk/>
          <pc:sldMk cId="1846165258" sldId="314"/>
        </pc:sldMkLst>
        <pc:spChg chg="mod">
          <ac:chgData name="ULLAH Atta" userId="c35edd92-f280-4d5c-a551-7ec4dc0ceec1" providerId="ADAL" clId="{9AE6254C-0B0C-4EA4-986C-6BB6FCE5DA88}" dt="2022-10-18T07:03:49.758" v="25" actId="27636"/>
          <ac:spMkLst>
            <pc:docMk/>
            <pc:sldMk cId="1846165258" sldId="314"/>
            <ac:spMk id="3" creationId="{29D35CF9-4C3A-EEA7-EF5A-3B96035EF1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A7EA1D-3875-4072-8733-E6B1F782793F}" type="datetimeFigureOut">
              <a:rPr lang="LID4096" smtClean="0"/>
              <a:t>12/07/2022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4F192-B89B-4464-BEF2-17AB0C61991B}" type="slidenum">
              <a:rPr lang="LID4096" smtClean="0"/>
              <a:t>‹#›</a:t>
            </a:fld>
            <a:endParaRPr lang="LID4096"/>
          </a:p>
        </p:txBody>
      </p:sp>
    </p:spTree>
    <p:extLst>
      <p:ext uri="{BB962C8B-B14F-4D97-AF65-F5344CB8AC3E}">
        <p14:creationId xmlns:p14="http://schemas.microsoft.com/office/powerpoint/2010/main" val="420590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third of 5W entries are ongoing – doesn’t make sense in the emergency phase</a:t>
            </a:r>
          </a:p>
          <a:p>
            <a:r>
              <a:rPr lang="en-US"/>
              <a:t>One row is one distribution</a:t>
            </a:r>
          </a:p>
          <a:p>
            <a:r>
              <a:rPr lang="en-US"/>
              <a:t>Planned activities can’t have people reached</a:t>
            </a:r>
          </a:p>
          <a:p>
            <a:r>
              <a:rPr lang="en-US"/>
              <a:t>If you don’t report correctly you wont appear in the gap analysis - duplication</a:t>
            </a:r>
            <a:endParaRPr lang="LID4096"/>
          </a:p>
        </p:txBody>
      </p:sp>
      <p:sp>
        <p:nvSpPr>
          <p:cNvPr id="4" name="Slide Number Placeholder 3"/>
          <p:cNvSpPr>
            <a:spLocks noGrp="1"/>
          </p:cNvSpPr>
          <p:nvPr>
            <p:ph type="sldNum" sz="quarter" idx="5"/>
          </p:nvPr>
        </p:nvSpPr>
        <p:spPr/>
        <p:txBody>
          <a:bodyPr/>
          <a:lstStyle/>
          <a:p>
            <a:fld id="{C6D4F192-B89B-4464-BEF2-17AB0C61991B}" type="slidenum">
              <a:rPr lang="LID4096" smtClean="0"/>
              <a:t>5</a:t>
            </a:fld>
            <a:endParaRPr lang="LID4096"/>
          </a:p>
        </p:txBody>
      </p:sp>
    </p:spTree>
    <p:extLst>
      <p:ext uri="{BB962C8B-B14F-4D97-AF65-F5344CB8AC3E}">
        <p14:creationId xmlns:p14="http://schemas.microsoft.com/office/powerpoint/2010/main" val="345932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C6D4F192-B89B-4464-BEF2-17AB0C61991B}" type="slidenum">
              <a:rPr lang="LID4096" smtClean="0"/>
              <a:t>31</a:t>
            </a:fld>
            <a:endParaRPr lang="LID4096"/>
          </a:p>
        </p:txBody>
      </p:sp>
    </p:spTree>
    <p:extLst>
      <p:ext uri="{BB962C8B-B14F-4D97-AF65-F5344CB8AC3E}">
        <p14:creationId xmlns:p14="http://schemas.microsoft.com/office/powerpoint/2010/main" val="285556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92CE-78AB-F525-7C03-5A86F68A43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D6AF5CD1-459B-20EA-D6FD-73CAB7D6AC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72FB40C6-3063-D9AC-7668-07552C2441DC}"/>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66EEB4D7-9C9C-092F-086E-D9803C38738E}"/>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25B96A9D-DB7D-2759-E414-4E4FDDFE125A}"/>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70189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95E7-96FF-055A-541F-46938DB8947B}"/>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8778A0A8-EAAF-8A97-CB2C-420CE03B1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A578C649-0693-9F5F-1B6B-43115D930953}"/>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46B97BF4-86B5-8ADE-3352-0B70F95DF4DB}"/>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AA0C374D-598F-C267-1293-A1CEF47538F6}"/>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73548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CA85D-3CB5-ED96-C892-47420B1316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FC8EB15A-AD76-5878-C73A-DD8B6D4C6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7797C0D5-AD57-1CD5-4894-C9A12B6463CF}"/>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FA523A03-05AD-BE6E-8CC0-D14129CFBBA6}"/>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E0CB574F-B526-3815-7DE0-4FE0F19CD036}"/>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306662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3517-1699-9A46-972F-0424FB82F7D3}"/>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ACC8C24-BE20-E009-5073-72055BC6A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12771E9-842B-EF5B-84C2-73AA0A7435CD}"/>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C55C746D-5338-3806-FD37-36CA7894F588}"/>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5899B0AE-BAE3-E513-8801-6C09536B1BEC}"/>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97739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F410-F3FB-228C-A82F-1B0330143D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6F20C927-F581-EF97-746F-620B4B8B6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17A92-8290-D0F3-6042-D607F732F682}"/>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6904B738-3F5A-E798-882C-42C8C3113EFA}"/>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14425B35-8A21-2D28-816C-785CAC1B339B}"/>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01415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ED0D-86F9-97A8-A495-E2BB68E7C46C}"/>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42B2BC26-C74C-7651-B0DD-1C6B7F4243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C01F9A71-8F8C-4223-7FA6-B1590E7F1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D4CC6877-5A89-B727-F4B1-F90FA3886D55}"/>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6" name="Footer Placeholder 5">
            <a:extLst>
              <a:ext uri="{FF2B5EF4-FFF2-40B4-BE49-F238E27FC236}">
                <a16:creationId xmlns:a16="http://schemas.microsoft.com/office/drawing/2014/main" id="{9DC07AF0-2B39-0E67-F923-116E8E06099D}"/>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E71581A5-B759-838A-AE39-F8406F20F096}"/>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67585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1231-889E-600E-F371-40BF685220F2}"/>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FFEE73ED-BE10-60EB-E485-85AABA772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485D29-251D-8887-8990-74FCB6770F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1D72B282-32FB-4FA0-7DA0-595100832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943BB-51A5-007C-6AAE-E6CEE18AD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B9039724-639F-98EB-5DCF-7D45756DD8CC}"/>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8" name="Footer Placeholder 7">
            <a:extLst>
              <a:ext uri="{FF2B5EF4-FFF2-40B4-BE49-F238E27FC236}">
                <a16:creationId xmlns:a16="http://schemas.microsoft.com/office/drawing/2014/main" id="{6A67BB02-F9D0-AE98-29A7-AED343D555A5}"/>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24A135E3-6CC4-B53B-539C-074A877D8F67}"/>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81184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E95A-80B7-132C-D320-B309ACBE0C92}"/>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473E0767-94DE-AE62-1DB7-24AC2890CAFA}"/>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4" name="Footer Placeholder 3">
            <a:extLst>
              <a:ext uri="{FF2B5EF4-FFF2-40B4-BE49-F238E27FC236}">
                <a16:creationId xmlns:a16="http://schemas.microsoft.com/office/drawing/2014/main" id="{A5C3FB8D-BD67-CAC3-3E15-9D516420E1AB}"/>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BE23D1FE-8483-89F3-D96B-53B7AD0FD88F}"/>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241007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C41F7E-F638-4B4E-F133-FB4EA570E003}"/>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3" name="Footer Placeholder 2">
            <a:extLst>
              <a:ext uri="{FF2B5EF4-FFF2-40B4-BE49-F238E27FC236}">
                <a16:creationId xmlns:a16="http://schemas.microsoft.com/office/drawing/2014/main" id="{179119D1-961F-77E4-DD1A-9BAC39FD3573}"/>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F69B783D-8F14-3F31-7DBD-304BBEFAAB9C}"/>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9960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2E80-22AE-A61D-790C-3573171AE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5C45C045-72C3-579D-BE1D-16F22BA237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43CF9B0B-4BD5-FBD8-CC7F-E343D7DB2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A37EAF-7477-C8C3-59F7-B0A5B3555ACE}"/>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6" name="Footer Placeholder 5">
            <a:extLst>
              <a:ext uri="{FF2B5EF4-FFF2-40B4-BE49-F238E27FC236}">
                <a16:creationId xmlns:a16="http://schemas.microsoft.com/office/drawing/2014/main" id="{0021BBAC-974F-814A-B1FD-E1E0EB04C7EE}"/>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3E9C1F4F-D742-1E1A-EF84-EF74D3A5F7AC}"/>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98248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2BCC-8116-1B61-B6B3-4046BD77F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D0A31D0A-8ECC-B36A-910E-FE041C33F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EE26F4E-B4D6-6A7D-3899-CD5EC4BF8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B3D68-33BE-36BD-2DC2-5138E64A9EBF}"/>
              </a:ext>
            </a:extLst>
          </p:cNvPr>
          <p:cNvSpPr>
            <a:spLocks noGrp="1"/>
          </p:cNvSpPr>
          <p:nvPr>
            <p:ph type="dt" sz="half" idx="10"/>
          </p:nvPr>
        </p:nvSpPr>
        <p:spPr/>
        <p:txBody>
          <a:bodyPr/>
          <a:lstStyle/>
          <a:p>
            <a:fld id="{DA0AD4AC-71D6-4EE1-8877-73B5C98A83C9}" type="datetimeFigureOut">
              <a:rPr lang="LID4096" smtClean="0"/>
              <a:t>12/07/2022</a:t>
            </a:fld>
            <a:endParaRPr lang="LID4096"/>
          </a:p>
        </p:txBody>
      </p:sp>
      <p:sp>
        <p:nvSpPr>
          <p:cNvPr id="6" name="Footer Placeholder 5">
            <a:extLst>
              <a:ext uri="{FF2B5EF4-FFF2-40B4-BE49-F238E27FC236}">
                <a16:creationId xmlns:a16="http://schemas.microsoft.com/office/drawing/2014/main" id="{C0772182-9B99-5EC3-7C7A-155DFD01521C}"/>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F8ABF79A-917D-2F76-2562-50AC14D02BD6}"/>
              </a:ext>
            </a:extLst>
          </p:cNvPr>
          <p:cNvSpPr>
            <a:spLocks noGrp="1"/>
          </p:cNvSpPr>
          <p:nvPr>
            <p:ph type="sldNum" sz="quarter" idx="12"/>
          </p:nvPr>
        </p:nvSpPr>
        <p:spPr/>
        <p:txBody>
          <a:bodyPr/>
          <a:lstStyle/>
          <a:p>
            <a:fld id="{4C173123-12D7-43A0-BE62-BC190AB6185C}" type="slidenum">
              <a:rPr lang="LID4096" smtClean="0"/>
              <a:t>‹#›</a:t>
            </a:fld>
            <a:endParaRPr lang="LID4096"/>
          </a:p>
        </p:txBody>
      </p:sp>
    </p:spTree>
    <p:extLst>
      <p:ext uri="{BB962C8B-B14F-4D97-AF65-F5344CB8AC3E}">
        <p14:creationId xmlns:p14="http://schemas.microsoft.com/office/powerpoint/2010/main" val="160359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E4FE1-155D-E7B4-BB3F-ABCA2E5CAB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393CBD15-15E3-38F8-34DD-F3D99E3C8F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94F8D2E8-875D-1DD9-CCEA-967EAA60C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AD4AC-71D6-4EE1-8877-73B5C98A83C9}" type="datetimeFigureOut">
              <a:rPr lang="LID4096" smtClean="0"/>
              <a:t>12/07/2022</a:t>
            </a:fld>
            <a:endParaRPr lang="LID4096"/>
          </a:p>
        </p:txBody>
      </p:sp>
      <p:sp>
        <p:nvSpPr>
          <p:cNvPr id="5" name="Footer Placeholder 4">
            <a:extLst>
              <a:ext uri="{FF2B5EF4-FFF2-40B4-BE49-F238E27FC236}">
                <a16:creationId xmlns:a16="http://schemas.microsoft.com/office/drawing/2014/main" id="{4956900E-CF28-F418-6D10-0E32E264CD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DDAC28A6-8928-A29A-DB6A-4DA3F0A7E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73123-12D7-43A0-BE62-BC190AB6185C}" type="slidenum">
              <a:rPr lang="LID4096" smtClean="0"/>
              <a:t>‹#›</a:t>
            </a:fld>
            <a:endParaRPr lang="LID4096"/>
          </a:p>
        </p:txBody>
      </p:sp>
    </p:spTree>
    <p:extLst>
      <p:ext uri="{BB962C8B-B14F-4D97-AF65-F5344CB8AC3E}">
        <p14:creationId xmlns:p14="http://schemas.microsoft.com/office/powerpoint/2010/main" val="2576004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AA34-DEFD-E178-A51A-7FE98FC947C1}"/>
              </a:ext>
            </a:extLst>
          </p:cNvPr>
          <p:cNvSpPr>
            <a:spLocks noGrp="1"/>
          </p:cNvSpPr>
          <p:nvPr>
            <p:ph type="ctrTitle"/>
          </p:nvPr>
        </p:nvSpPr>
        <p:spPr>
          <a:xfrm>
            <a:off x="609600" y="1122363"/>
            <a:ext cx="10566400" cy="2387600"/>
          </a:xfrm>
        </p:spPr>
        <p:txBody>
          <a:bodyPr/>
          <a:lstStyle/>
          <a:p>
            <a:r>
              <a:rPr lang="en-US" b="1">
                <a:solidFill>
                  <a:srgbClr val="7E1115"/>
                </a:solidFill>
                <a:latin typeface="Verdana" panose="020B0604030504040204" pitchFamily="34" charset="0"/>
                <a:ea typeface="Verdana" panose="020B0604030504040204" pitchFamily="34" charset="0"/>
              </a:rPr>
              <a:t>Pakistan Shelter Sector</a:t>
            </a:r>
            <a:endParaRPr lang="LID4096" b="1">
              <a:solidFill>
                <a:srgbClr val="7E1115"/>
              </a:solidFill>
              <a:latin typeface="Verdana" panose="020B0604030504040204" pitchFamily="34" charset="0"/>
              <a:ea typeface="Verdana" panose="020B0604030504040204" pitchFamily="34" charset="0"/>
            </a:endParaRPr>
          </a:p>
        </p:txBody>
      </p:sp>
      <p:sp>
        <p:nvSpPr>
          <p:cNvPr id="3" name="Subtitle 2">
            <a:extLst>
              <a:ext uri="{FF2B5EF4-FFF2-40B4-BE49-F238E27FC236}">
                <a16:creationId xmlns:a16="http://schemas.microsoft.com/office/drawing/2014/main" id="{4DA560FF-80B9-5646-C342-6D72244B1472}"/>
              </a:ext>
            </a:extLst>
          </p:cNvPr>
          <p:cNvSpPr>
            <a:spLocks noGrp="1"/>
          </p:cNvSpPr>
          <p:nvPr>
            <p:ph type="subTitle" idx="1"/>
          </p:nvPr>
        </p:nvSpPr>
        <p:spPr/>
        <p:txBody>
          <a:bodyPr/>
          <a:lstStyle/>
          <a:p>
            <a:r>
              <a:rPr lang="en-US" dirty="0">
                <a:latin typeface="Verdana" panose="020B0604030504040204" pitchFamily="34" charset="0"/>
                <a:ea typeface="Verdana" panose="020B0604030504040204" pitchFamily="34" charset="0"/>
              </a:rPr>
              <a:t>National Shelter Sector Meeting</a:t>
            </a:r>
          </a:p>
          <a:p>
            <a:r>
              <a:rPr lang="en-US" dirty="0">
                <a:latin typeface="Verdana" panose="020B0604030504040204" pitchFamily="34" charset="0"/>
                <a:ea typeface="Verdana" panose="020B0604030504040204" pitchFamily="34" charset="0"/>
              </a:rPr>
              <a:t>07 December 2022 | Islamabad</a:t>
            </a:r>
            <a:endParaRPr lang="LID4096" dirty="0">
              <a:latin typeface="Verdana" panose="020B060403050404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AF22EA36-713B-9CC3-7F35-2914ADCEDF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661" y="107462"/>
            <a:ext cx="2348180" cy="464868"/>
          </a:xfrm>
          <a:prstGeom prst="rect">
            <a:avLst/>
          </a:prstGeom>
        </p:spPr>
      </p:pic>
    </p:spTree>
    <p:extLst>
      <p:ext uri="{BB962C8B-B14F-4D97-AF65-F5344CB8AC3E}">
        <p14:creationId xmlns:p14="http://schemas.microsoft.com/office/powerpoint/2010/main" val="36308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D2786-4169-4E5B-B303-CCDB4BA6C554}"/>
              </a:ext>
            </a:extLst>
          </p:cNvPr>
          <p:cNvPicPr>
            <a:picLocks noChangeAspect="1"/>
          </p:cNvPicPr>
          <p:nvPr/>
        </p:nvPicPr>
        <p:blipFill>
          <a:blip r:embed="rId2"/>
          <a:stretch>
            <a:fillRect/>
          </a:stretch>
        </p:blipFill>
        <p:spPr>
          <a:xfrm>
            <a:off x="745588" y="506437"/>
            <a:ext cx="10958731" cy="5458265"/>
          </a:xfrm>
          <a:prstGeom prst="rect">
            <a:avLst/>
          </a:prstGeom>
        </p:spPr>
      </p:pic>
    </p:spTree>
    <p:extLst>
      <p:ext uri="{BB962C8B-B14F-4D97-AF65-F5344CB8AC3E}">
        <p14:creationId xmlns:p14="http://schemas.microsoft.com/office/powerpoint/2010/main" val="5369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347A-BC10-4C8D-BBE6-CC14F9952963}"/>
              </a:ext>
            </a:extLst>
          </p:cNvPr>
          <p:cNvSpPr>
            <a:spLocks noGrp="1"/>
          </p:cNvSpPr>
          <p:nvPr>
            <p:ph type="title"/>
          </p:nvPr>
        </p:nvSpPr>
        <p:spPr>
          <a:xfrm>
            <a:off x="1252025" y="835780"/>
            <a:ext cx="9087730" cy="2118435"/>
          </a:xfrm>
        </p:spPr>
        <p:txBody>
          <a:bodyPr>
            <a:normAutofit fontScale="90000"/>
          </a:bodyPr>
          <a:lstStyle/>
          <a:p>
            <a:r>
              <a:rPr lang="en-US" sz="3600" b="1" dirty="0">
                <a:solidFill>
                  <a:srgbClr val="7E1115"/>
                </a:solidFill>
              </a:rPr>
              <a:t>To maximize assistance and protection for those in need, the Winterization Strategy for Shelter &amp; NFI advocates that the following three approaches be undertaken simultaneously:</a:t>
            </a:r>
            <a:br>
              <a:rPr lang="en-US" dirty="0"/>
            </a:br>
            <a:endParaRPr lang="en-US" dirty="0"/>
          </a:p>
        </p:txBody>
      </p:sp>
      <p:sp>
        <p:nvSpPr>
          <p:cNvPr id="3" name="Content Placeholder 2">
            <a:extLst>
              <a:ext uri="{FF2B5EF4-FFF2-40B4-BE49-F238E27FC236}">
                <a16:creationId xmlns:a16="http://schemas.microsoft.com/office/drawing/2014/main" id="{F5FA5634-9AE4-42D3-9089-5D9AD92BCB04}"/>
              </a:ext>
            </a:extLst>
          </p:cNvPr>
          <p:cNvSpPr>
            <a:spLocks noGrp="1"/>
          </p:cNvSpPr>
          <p:nvPr>
            <p:ph idx="1"/>
          </p:nvPr>
        </p:nvSpPr>
        <p:spPr>
          <a:xfrm>
            <a:off x="1252024" y="2954215"/>
            <a:ext cx="9687951" cy="3222747"/>
          </a:xfrm>
        </p:spPr>
        <p:txBody>
          <a:bodyPr/>
          <a:lstStyle/>
          <a:p>
            <a:pPr marL="514350" indent="-514350">
              <a:buFont typeface="+mj-lt"/>
              <a:buAutoNum type="arabicPeriod"/>
            </a:pPr>
            <a:r>
              <a:rPr lang="en-US" dirty="0"/>
              <a:t>Accelerated and increased distribution of winterized emergency shelter &amp; NFI .</a:t>
            </a:r>
          </a:p>
          <a:p>
            <a:pPr marL="514350" indent="-514350">
              <a:buFont typeface="+mj-lt"/>
              <a:buAutoNum type="arabicPeriod"/>
            </a:pPr>
            <a:r>
              <a:rPr lang="en-US" dirty="0"/>
              <a:t>Provision of winterized Transitional Shelter .</a:t>
            </a:r>
          </a:p>
          <a:p>
            <a:pPr marL="514350" indent="-514350">
              <a:buFont typeface="+mj-lt"/>
              <a:buAutoNum type="arabicPeriod"/>
            </a:pPr>
            <a:r>
              <a:rPr lang="en-US" dirty="0"/>
              <a:t>Identification of alternative solutions including collective centers.</a:t>
            </a:r>
          </a:p>
          <a:p>
            <a:endParaRPr lang="en-US" dirty="0"/>
          </a:p>
        </p:txBody>
      </p:sp>
    </p:spTree>
    <p:extLst>
      <p:ext uri="{BB962C8B-B14F-4D97-AF65-F5344CB8AC3E}">
        <p14:creationId xmlns:p14="http://schemas.microsoft.com/office/powerpoint/2010/main" val="230838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9749-ED34-4270-A61D-65FA631C8727}"/>
              </a:ext>
            </a:extLst>
          </p:cNvPr>
          <p:cNvSpPr>
            <a:spLocks noGrp="1"/>
          </p:cNvSpPr>
          <p:nvPr>
            <p:ph type="title"/>
          </p:nvPr>
        </p:nvSpPr>
        <p:spPr/>
        <p:txBody>
          <a:bodyPr/>
          <a:lstStyle/>
          <a:p>
            <a:r>
              <a:rPr lang="en-US" b="1" dirty="0">
                <a:solidFill>
                  <a:srgbClr val="7E1115"/>
                </a:solidFill>
              </a:rPr>
              <a:t>SHELTER Sector RECOMMENDED NFI KIT FOR FLOODS RESPONSE 2022</a:t>
            </a:r>
          </a:p>
        </p:txBody>
      </p:sp>
      <p:pic>
        <p:nvPicPr>
          <p:cNvPr id="7" name="Content Placeholder 6">
            <a:extLst>
              <a:ext uri="{FF2B5EF4-FFF2-40B4-BE49-F238E27FC236}">
                <a16:creationId xmlns:a16="http://schemas.microsoft.com/office/drawing/2014/main" id="{08AD4309-C07E-436C-BDC1-6E22068A369E}"/>
              </a:ext>
            </a:extLst>
          </p:cNvPr>
          <p:cNvPicPr>
            <a:picLocks noGrp="1" noChangeAspect="1"/>
          </p:cNvPicPr>
          <p:nvPr>
            <p:ph idx="1"/>
          </p:nvPr>
        </p:nvPicPr>
        <p:blipFill>
          <a:blip r:embed="rId2"/>
          <a:stretch>
            <a:fillRect/>
          </a:stretch>
        </p:blipFill>
        <p:spPr>
          <a:xfrm>
            <a:off x="838200" y="1800664"/>
            <a:ext cx="10515599" cy="4417255"/>
          </a:xfrm>
          <a:prstGeom prst="rect">
            <a:avLst/>
          </a:prstGeom>
        </p:spPr>
      </p:pic>
    </p:spTree>
    <p:extLst>
      <p:ext uri="{BB962C8B-B14F-4D97-AF65-F5344CB8AC3E}">
        <p14:creationId xmlns:p14="http://schemas.microsoft.com/office/powerpoint/2010/main" val="27995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7DDA7-8513-41E0-9CBE-4EDE35160CF7}"/>
              </a:ext>
            </a:extLst>
          </p:cNvPr>
          <p:cNvPicPr>
            <a:picLocks noChangeAspect="1"/>
          </p:cNvPicPr>
          <p:nvPr/>
        </p:nvPicPr>
        <p:blipFill>
          <a:blip r:embed="rId2"/>
          <a:stretch>
            <a:fillRect/>
          </a:stretch>
        </p:blipFill>
        <p:spPr>
          <a:xfrm>
            <a:off x="1041009" y="900332"/>
            <a:ext cx="9959926" cy="5247249"/>
          </a:xfrm>
          <a:prstGeom prst="rect">
            <a:avLst/>
          </a:prstGeom>
        </p:spPr>
      </p:pic>
    </p:spTree>
    <p:extLst>
      <p:ext uri="{BB962C8B-B14F-4D97-AF65-F5344CB8AC3E}">
        <p14:creationId xmlns:p14="http://schemas.microsoft.com/office/powerpoint/2010/main" val="174903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D0CE-A89B-4D8E-9C5F-7A10DED56638}"/>
              </a:ext>
            </a:extLst>
          </p:cNvPr>
          <p:cNvSpPr>
            <a:spLocks noGrp="1"/>
          </p:cNvSpPr>
          <p:nvPr>
            <p:ph type="title"/>
          </p:nvPr>
        </p:nvSpPr>
        <p:spPr>
          <a:xfrm>
            <a:off x="838200" y="365126"/>
            <a:ext cx="10515600" cy="577410"/>
          </a:xfrm>
        </p:spPr>
        <p:txBody>
          <a:bodyPr>
            <a:normAutofit fontScale="90000"/>
          </a:bodyPr>
          <a:lstStyle/>
          <a:p>
            <a:r>
              <a:rPr lang="en-US" b="1" dirty="0">
                <a:solidFill>
                  <a:srgbClr val="7E1115"/>
                </a:solidFill>
              </a:rPr>
              <a:t>2022 Winterized Shelter Technical Guidelines</a:t>
            </a:r>
          </a:p>
        </p:txBody>
      </p:sp>
      <p:sp>
        <p:nvSpPr>
          <p:cNvPr id="3" name="Content Placeholder 2">
            <a:extLst>
              <a:ext uri="{FF2B5EF4-FFF2-40B4-BE49-F238E27FC236}">
                <a16:creationId xmlns:a16="http://schemas.microsoft.com/office/drawing/2014/main" id="{2C99E050-088C-4A42-80BC-1C429C5CA221}"/>
              </a:ext>
            </a:extLst>
          </p:cNvPr>
          <p:cNvSpPr>
            <a:spLocks noGrp="1"/>
          </p:cNvSpPr>
          <p:nvPr>
            <p:ph idx="1"/>
          </p:nvPr>
        </p:nvSpPr>
        <p:spPr>
          <a:xfrm>
            <a:off x="604911" y="942536"/>
            <a:ext cx="11254153" cy="5550339"/>
          </a:xfrm>
        </p:spPr>
        <p:txBody>
          <a:bodyPr>
            <a:noAutofit/>
          </a:bodyPr>
          <a:lstStyle/>
          <a:p>
            <a:r>
              <a:rPr lang="en-US" sz="2400" dirty="0"/>
              <a:t>A winterized tent must be made of waterproof canvas and must have a strong supporting frame. It must provide a minimum of 12m2 (130sq.ft.) covered area. Additionally, a winterized tent has the following components:</a:t>
            </a:r>
          </a:p>
          <a:p>
            <a:r>
              <a:rPr lang="en-US" sz="2400" b="1" dirty="0">
                <a:solidFill>
                  <a:srgbClr val="7E1115"/>
                </a:solidFill>
              </a:rPr>
              <a:t>Fly sheet </a:t>
            </a:r>
            <a:r>
              <a:rPr lang="en-US" sz="2400" dirty="0"/>
              <a:t>:Separate fly sheet, usually made from canvas, which fits over the inner tent.</a:t>
            </a:r>
          </a:p>
          <a:p>
            <a:r>
              <a:rPr lang="en-US" sz="2400" b="1" dirty="0">
                <a:solidFill>
                  <a:srgbClr val="7E1115"/>
                </a:solidFill>
              </a:rPr>
              <a:t>Flue manifold: </a:t>
            </a:r>
            <a:r>
              <a:rPr lang="en-US" sz="2400" dirty="0"/>
              <a:t>The inner tent and flysheet each have a metal plate with a hole in it. These plates are sewn in or fixed into a canvas pocket. This allows for a stove with a chimney to be placed inside the tent without the risk of the flue pipe igniting the canvas when hot.</a:t>
            </a:r>
          </a:p>
          <a:p>
            <a:r>
              <a:rPr lang="en-US" sz="2400" b="1" dirty="0">
                <a:solidFill>
                  <a:srgbClr val="7E1115"/>
                </a:solidFill>
              </a:rPr>
              <a:t>Structural supports</a:t>
            </a:r>
            <a:r>
              <a:rPr lang="en-US" sz="2400" dirty="0"/>
              <a:t>: The poles which form the vertical supports, and the ridge beam should be made of a thick gauge steel (min 1.5mm) and with an external diameter of 35-50mm. This gives suitable structural resistance to both high winds and snow loading.</a:t>
            </a:r>
          </a:p>
          <a:p>
            <a:r>
              <a:rPr lang="en-US" sz="2400" b="1" dirty="0">
                <a:solidFill>
                  <a:srgbClr val="7E1115"/>
                </a:solidFill>
              </a:rPr>
              <a:t>Inner lining</a:t>
            </a:r>
            <a:r>
              <a:rPr lang="en-US" sz="2400" dirty="0"/>
              <a:t>: The inner tent may have a light cotton (‘</a:t>
            </a:r>
            <a:r>
              <a:rPr lang="en-US" sz="2400" dirty="0" err="1"/>
              <a:t>desouti</a:t>
            </a:r>
            <a:r>
              <a:rPr lang="en-US" sz="2400" dirty="0"/>
              <a:t>’) lining.</a:t>
            </a:r>
          </a:p>
          <a:p>
            <a:r>
              <a:rPr lang="en-US" sz="2400" b="1" dirty="0">
                <a:solidFill>
                  <a:srgbClr val="7E1115"/>
                </a:solidFill>
              </a:rPr>
              <a:t>Mud flaps / valences</a:t>
            </a:r>
            <a:r>
              <a:rPr lang="en-US" sz="2400" dirty="0"/>
              <a:t>: The tent must have rot proof mud flaps of suitable quality and length to allow the tent to be dug into the ground.</a:t>
            </a:r>
          </a:p>
          <a:p>
            <a:endParaRPr lang="en-US" sz="2400" dirty="0"/>
          </a:p>
        </p:txBody>
      </p:sp>
    </p:spTree>
    <p:extLst>
      <p:ext uri="{BB962C8B-B14F-4D97-AF65-F5344CB8AC3E}">
        <p14:creationId xmlns:p14="http://schemas.microsoft.com/office/powerpoint/2010/main" val="174597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png" descr="shelter fig5">
            <a:extLst>
              <a:ext uri="{FF2B5EF4-FFF2-40B4-BE49-F238E27FC236}">
                <a16:creationId xmlns:a16="http://schemas.microsoft.com/office/drawing/2014/main" id="{65D1224B-3625-4FE4-9753-87BCE921A558}"/>
              </a:ext>
            </a:extLst>
          </p:cNvPr>
          <p:cNvPicPr/>
          <p:nvPr/>
        </p:nvPicPr>
        <p:blipFill>
          <a:blip r:embed="rId2" cstate="print"/>
          <a:stretch>
            <a:fillRect/>
          </a:stretch>
        </p:blipFill>
        <p:spPr>
          <a:xfrm>
            <a:off x="633046" y="295422"/>
            <a:ext cx="11282289" cy="6288257"/>
          </a:xfrm>
          <a:prstGeom prst="rect">
            <a:avLst/>
          </a:prstGeom>
        </p:spPr>
      </p:pic>
    </p:spTree>
    <p:extLst>
      <p:ext uri="{BB962C8B-B14F-4D97-AF65-F5344CB8AC3E}">
        <p14:creationId xmlns:p14="http://schemas.microsoft.com/office/powerpoint/2010/main" val="293169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AB90-A048-40A6-AB97-93D8783667FE}"/>
              </a:ext>
            </a:extLst>
          </p:cNvPr>
          <p:cNvSpPr>
            <a:spLocks noGrp="1"/>
          </p:cNvSpPr>
          <p:nvPr>
            <p:ph type="title"/>
          </p:nvPr>
        </p:nvSpPr>
        <p:spPr>
          <a:xfrm>
            <a:off x="838200" y="365125"/>
            <a:ext cx="10515600" cy="689953"/>
          </a:xfrm>
        </p:spPr>
        <p:txBody>
          <a:bodyPr>
            <a:normAutofit/>
          </a:bodyPr>
          <a:lstStyle/>
          <a:p>
            <a:r>
              <a:rPr lang="en-US" sz="3200" b="1" dirty="0">
                <a:solidFill>
                  <a:srgbClr val="7E1115"/>
                </a:solidFill>
              </a:rPr>
              <a:t>Fire Safety recommendations for temporary settlements</a:t>
            </a:r>
          </a:p>
        </p:txBody>
      </p:sp>
      <p:pic>
        <p:nvPicPr>
          <p:cNvPr id="4" name="Content Placeholder 3">
            <a:extLst>
              <a:ext uri="{FF2B5EF4-FFF2-40B4-BE49-F238E27FC236}">
                <a16:creationId xmlns:a16="http://schemas.microsoft.com/office/drawing/2014/main" id="{38FFBCE6-9B95-4248-A523-878994D2DEE6}"/>
              </a:ext>
            </a:extLst>
          </p:cNvPr>
          <p:cNvPicPr>
            <a:picLocks noGrp="1" noChangeAspect="1"/>
          </p:cNvPicPr>
          <p:nvPr>
            <p:ph idx="1"/>
          </p:nvPr>
        </p:nvPicPr>
        <p:blipFill>
          <a:blip r:embed="rId2"/>
          <a:stretch>
            <a:fillRect/>
          </a:stretch>
        </p:blipFill>
        <p:spPr>
          <a:xfrm>
            <a:off x="838200" y="992089"/>
            <a:ext cx="10515600" cy="5500786"/>
          </a:xfrm>
          <a:prstGeom prst="rect">
            <a:avLst/>
          </a:prstGeom>
        </p:spPr>
      </p:pic>
    </p:spTree>
    <p:extLst>
      <p:ext uri="{BB962C8B-B14F-4D97-AF65-F5344CB8AC3E}">
        <p14:creationId xmlns:p14="http://schemas.microsoft.com/office/powerpoint/2010/main" val="63977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8462-CB6C-4887-B940-8BCFEEB19576}"/>
              </a:ext>
            </a:extLst>
          </p:cNvPr>
          <p:cNvSpPr>
            <a:spLocks noGrp="1"/>
          </p:cNvSpPr>
          <p:nvPr>
            <p:ph type="title"/>
          </p:nvPr>
        </p:nvSpPr>
        <p:spPr/>
        <p:txBody>
          <a:bodyPr>
            <a:normAutofit/>
          </a:bodyPr>
          <a:lstStyle/>
          <a:p>
            <a:pPr algn="ctr"/>
            <a:r>
              <a:rPr lang="en-US" sz="6000" b="1" dirty="0">
                <a:solidFill>
                  <a:srgbClr val="7E1115"/>
                </a:solidFill>
              </a:rPr>
              <a:t>ORS Survey Updates</a:t>
            </a:r>
          </a:p>
        </p:txBody>
      </p:sp>
      <p:sp>
        <p:nvSpPr>
          <p:cNvPr id="3" name="Content Placeholder 2">
            <a:extLst>
              <a:ext uri="{FF2B5EF4-FFF2-40B4-BE49-F238E27FC236}">
                <a16:creationId xmlns:a16="http://schemas.microsoft.com/office/drawing/2014/main" id="{834946BD-2F91-4DB9-8996-3F38E35F79DE}"/>
              </a:ext>
            </a:extLst>
          </p:cNvPr>
          <p:cNvSpPr>
            <a:spLocks noGrp="1"/>
          </p:cNvSpPr>
          <p:nvPr>
            <p:ph idx="1"/>
          </p:nvPr>
        </p:nvSpPr>
        <p:spPr>
          <a:xfrm>
            <a:off x="1308294" y="1519311"/>
            <a:ext cx="9622303" cy="4657652"/>
          </a:xfrm>
        </p:spPr>
        <p:txBody>
          <a:bodyPr/>
          <a:lstStyle/>
          <a:p>
            <a:pPr>
              <a:buFont typeface="Wingdings" panose="05000000000000000000" pitchFamily="2" charset="2"/>
              <a:buChar char="q"/>
            </a:pPr>
            <a:r>
              <a:rPr lang="en-US" dirty="0"/>
              <a:t>This analysis is based on assessments of a sample of 372 villages in Sindh in which One Room Shelters were built in 2012 and 2013.</a:t>
            </a:r>
          </a:p>
          <a:p>
            <a:pPr>
              <a:buFont typeface="Wingdings" panose="05000000000000000000" pitchFamily="2" charset="2"/>
              <a:buChar char="q"/>
            </a:pPr>
            <a:r>
              <a:rPr lang="en-US" dirty="0"/>
              <a:t>The survey was conducted in following districts of Sindh:</a:t>
            </a:r>
          </a:p>
          <a:p>
            <a:pPr>
              <a:buFont typeface="Wingdings" panose="05000000000000000000" pitchFamily="2" charset="2"/>
              <a:buChar char="q"/>
            </a:pPr>
            <a:r>
              <a:rPr lang="en-US" dirty="0"/>
              <a:t>South Sindh:</a:t>
            </a:r>
          </a:p>
          <a:p>
            <a:pPr marL="0" indent="0">
              <a:buNone/>
            </a:pPr>
            <a:r>
              <a:rPr lang="en-US" dirty="0"/>
              <a:t>Mirpurkhas , Umerkot, Tharparkar ,  Badin ,Tando Allah Yar and Tando Muhammad Khan .</a:t>
            </a:r>
          </a:p>
          <a:p>
            <a:pPr>
              <a:buFont typeface="Wingdings" panose="05000000000000000000" pitchFamily="2" charset="2"/>
              <a:buChar char="q"/>
            </a:pPr>
            <a:r>
              <a:rPr lang="en-US" dirty="0"/>
              <a:t>North Sindh:</a:t>
            </a:r>
          </a:p>
          <a:p>
            <a:pPr marL="0" indent="0">
              <a:buNone/>
            </a:pPr>
            <a:r>
              <a:rPr lang="en-US" dirty="0"/>
              <a:t>Shikarpur , Ghotki , Qamber Shahdadkot and Jacobabad . </a:t>
            </a:r>
          </a:p>
          <a:p>
            <a:endParaRPr lang="en-US" dirty="0"/>
          </a:p>
          <a:p>
            <a:endParaRPr lang="en-US" dirty="0"/>
          </a:p>
        </p:txBody>
      </p:sp>
    </p:spTree>
    <p:extLst>
      <p:ext uri="{BB962C8B-B14F-4D97-AF65-F5344CB8AC3E}">
        <p14:creationId xmlns:p14="http://schemas.microsoft.com/office/powerpoint/2010/main" val="356249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7422-78FE-468C-929B-FD553F38B352}"/>
              </a:ext>
            </a:extLst>
          </p:cNvPr>
          <p:cNvSpPr>
            <a:spLocks noGrp="1"/>
          </p:cNvSpPr>
          <p:nvPr>
            <p:ph type="title"/>
          </p:nvPr>
        </p:nvSpPr>
        <p:spPr/>
        <p:txBody>
          <a:bodyPr/>
          <a:lstStyle/>
          <a:p>
            <a:pPr algn="ctr"/>
            <a:r>
              <a:rPr lang="en-US" b="1" dirty="0"/>
              <a:t>One Room Shelter</a:t>
            </a:r>
          </a:p>
        </p:txBody>
      </p:sp>
      <p:pic>
        <p:nvPicPr>
          <p:cNvPr id="5" name="Content Placeholder 4">
            <a:extLst>
              <a:ext uri="{FF2B5EF4-FFF2-40B4-BE49-F238E27FC236}">
                <a16:creationId xmlns:a16="http://schemas.microsoft.com/office/drawing/2014/main" id="{BFC7E2C3-EE7E-41B4-8EFC-D6D0E66A0AD6}"/>
              </a:ext>
            </a:extLst>
          </p:cNvPr>
          <p:cNvPicPr>
            <a:picLocks noGrp="1" noChangeAspect="1"/>
          </p:cNvPicPr>
          <p:nvPr>
            <p:ph sz="half" idx="1"/>
          </p:nvPr>
        </p:nvPicPr>
        <p:blipFill>
          <a:blip r:embed="rId2"/>
          <a:stretch>
            <a:fillRect/>
          </a:stretch>
        </p:blipFill>
        <p:spPr>
          <a:xfrm>
            <a:off x="838200" y="1825625"/>
            <a:ext cx="5181600" cy="4351338"/>
          </a:xfrm>
          <a:prstGeom prst="rect">
            <a:avLst/>
          </a:prstGeom>
        </p:spPr>
      </p:pic>
      <p:pic>
        <p:nvPicPr>
          <p:cNvPr id="6" name="Content Placeholder 5">
            <a:extLst>
              <a:ext uri="{FF2B5EF4-FFF2-40B4-BE49-F238E27FC236}">
                <a16:creationId xmlns:a16="http://schemas.microsoft.com/office/drawing/2014/main" id="{96FE2E62-0D57-464E-B851-141463FBB38A}"/>
              </a:ext>
            </a:extLst>
          </p:cNvPr>
          <p:cNvPicPr>
            <a:picLocks noGrp="1" noChangeAspect="1"/>
          </p:cNvPicPr>
          <p:nvPr>
            <p:ph sz="half" idx="2"/>
          </p:nvPr>
        </p:nvPicPr>
        <p:blipFill>
          <a:blip r:embed="rId3"/>
          <a:stretch>
            <a:fillRect/>
          </a:stretch>
        </p:blipFill>
        <p:spPr>
          <a:xfrm>
            <a:off x="6172200" y="1825624"/>
            <a:ext cx="5181600" cy="4195347"/>
          </a:xfrm>
          <a:prstGeom prst="rect">
            <a:avLst/>
          </a:prstGeom>
        </p:spPr>
      </p:pic>
    </p:spTree>
    <p:extLst>
      <p:ext uri="{BB962C8B-B14F-4D97-AF65-F5344CB8AC3E}">
        <p14:creationId xmlns:p14="http://schemas.microsoft.com/office/powerpoint/2010/main" val="2854713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0E7FC9-C6E4-450B-A9F9-CF020F7FCD88}"/>
              </a:ext>
            </a:extLst>
          </p:cNvPr>
          <p:cNvGraphicFramePr>
            <a:graphicFrameLocks noGrp="1"/>
          </p:cNvGraphicFramePr>
          <p:nvPr>
            <p:extLst>
              <p:ext uri="{D42A27DB-BD31-4B8C-83A1-F6EECF244321}">
                <p14:modId xmlns:p14="http://schemas.microsoft.com/office/powerpoint/2010/main" val="189137259"/>
              </p:ext>
            </p:extLst>
          </p:nvPr>
        </p:nvGraphicFramePr>
        <p:xfrm>
          <a:off x="506437" y="506437"/>
          <a:ext cx="11099407" cy="5474964"/>
        </p:xfrm>
        <a:graphic>
          <a:graphicData uri="http://schemas.openxmlformats.org/drawingml/2006/table">
            <a:tbl>
              <a:tblPr/>
              <a:tblGrid>
                <a:gridCol w="2774851">
                  <a:extLst>
                    <a:ext uri="{9D8B030D-6E8A-4147-A177-3AD203B41FA5}">
                      <a16:colId xmlns:a16="http://schemas.microsoft.com/office/drawing/2014/main" val="3591772347"/>
                    </a:ext>
                  </a:extLst>
                </a:gridCol>
                <a:gridCol w="2774852">
                  <a:extLst>
                    <a:ext uri="{9D8B030D-6E8A-4147-A177-3AD203B41FA5}">
                      <a16:colId xmlns:a16="http://schemas.microsoft.com/office/drawing/2014/main" val="271385868"/>
                    </a:ext>
                  </a:extLst>
                </a:gridCol>
                <a:gridCol w="2774852">
                  <a:extLst>
                    <a:ext uri="{9D8B030D-6E8A-4147-A177-3AD203B41FA5}">
                      <a16:colId xmlns:a16="http://schemas.microsoft.com/office/drawing/2014/main" val="1768658435"/>
                    </a:ext>
                  </a:extLst>
                </a:gridCol>
                <a:gridCol w="2774852">
                  <a:extLst>
                    <a:ext uri="{9D8B030D-6E8A-4147-A177-3AD203B41FA5}">
                      <a16:colId xmlns:a16="http://schemas.microsoft.com/office/drawing/2014/main" val="4092853094"/>
                    </a:ext>
                  </a:extLst>
                </a:gridCol>
              </a:tblGrid>
              <a:tr h="1342027">
                <a:tc>
                  <a:txBody>
                    <a:bodyPr/>
                    <a:lstStyle/>
                    <a:p>
                      <a:pPr algn="ctr"/>
                      <a:r>
                        <a:rPr lang="en-US" dirty="0">
                          <a:effectLst/>
                        </a:rPr>
                        <a:t> </a:t>
                      </a:r>
                      <a:r>
                        <a:rPr lang="en-US" sz="2400" b="1" dirty="0">
                          <a:solidFill>
                            <a:srgbClr val="7E1115"/>
                          </a:solidFill>
                          <a:effectLst/>
                        </a:rPr>
                        <a:t>Building types and damages</a:t>
                      </a:r>
                    </a:p>
                    <a:p>
                      <a:pPr algn="l"/>
                      <a:endParaRPr lang="en-US" dirty="0">
                        <a:effectLst/>
                      </a:endParaRPr>
                    </a:p>
                  </a:txBody>
                  <a:tcPr anchor="ctr">
                    <a:lnL w="12700" cap="flat" cmpd="sng" algn="ctr">
                      <a:solidFill>
                        <a:srgbClr val="E01BD0"/>
                      </a:solidFill>
                      <a:prstDash val="solid"/>
                      <a:round/>
                      <a:headEnd type="none" w="med" len="med"/>
                      <a:tailEnd type="none" w="med" len="med"/>
                    </a:lnL>
                    <a:lnR w="12700" cap="flat" cmpd="sng" algn="ctr">
                      <a:solidFill>
                        <a:srgbClr val="601BD0"/>
                      </a:solidFill>
                      <a:prstDash val="solid"/>
                      <a:round/>
                      <a:headEnd type="none" w="med" len="med"/>
                      <a:tailEnd type="none" w="med" len="med"/>
                    </a:lnR>
                    <a:lnT w="12700" cap="flat" cmpd="sng" algn="ctr">
                      <a:solidFill>
                        <a:srgbClr val="E01BD0"/>
                      </a:solidFill>
                      <a:prstDash val="solid"/>
                      <a:round/>
                      <a:headEnd type="none" w="med" len="med"/>
                      <a:tailEnd type="none" w="med" len="med"/>
                    </a:lnT>
                    <a:lnB w="12700" cap="flat" cmpd="sng" algn="ctr">
                      <a:solidFill>
                        <a:srgbClr val="A019D0"/>
                      </a:solidFill>
                      <a:prstDash val="solid"/>
                      <a:round/>
                      <a:headEnd type="none" w="med" len="med"/>
                      <a:tailEnd type="none" w="med" len="med"/>
                    </a:lnB>
                  </a:tcPr>
                </a:tc>
                <a:tc>
                  <a:txBody>
                    <a:bodyPr/>
                    <a:lstStyle/>
                    <a:p>
                      <a:pPr algn="ctr"/>
                      <a:r>
                        <a:rPr lang="en-US" sz="2400" b="1" dirty="0">
                          <a:solidFill>
                            <a:srgbClr val="7E1115"/>
                          </a:solidFill>
                          <a:effectLst/>
                        </a:rPr>
                        <a:t>baseline</a:t>
                      </a:r>
                    </a:p>
                  </a:txBody>
                  <a:tcPr anchor="ctr">
                    <a:lnL w="12700" cap="flat" cmpd="sng" algn="ctr">
                      <a:solidFill>
                        <a:srgbClr val="601BD0"/>
                      </a:solidFill>
                      <a:prstDash val="solid"/>
                      <a:round/>
                      <a:headEnd type="none" w="med" len="med"/>
                      <a:tailEnd type="none" w="med" len="med"/>
                    </a:lnL>
                    <a:lnR w="12700" cap="flat" cmpd="sng" algn="ctr">
                      <a:solidFill>
                        <a:srgbClr val="C018D0"/>
                      </a:solidFill>
                      <a:prstDash val="solid"/>
                      <a:round/>
                      <a:headEnd type="none" w="med" len="med"/>
                      <a:tailEnd type="none" w="med" len="med"/>
                    </a:lnR>
                    <a:lnT w="12700" cap="flat" cmpd="sng" algn="ctr">
                      <a:solidFill>
                        <a:srgbClr val="601BD0"/>
                      </a:solidFill>
                      <a:prstDash val="solid"/>
                      <a:round/>
                      <a:headEnd type="none" w="med" len="med"/>
                      <a:tailEnd type="none" w="med" len="med"/>
                    </a:lnT>
                    <a:lnB w="12700" cap="flat" cmpd="sng" algn="ctr">
                      <a:solidFill>
                        <a:srgbClr val="E01BD0"/>
                      </a:solidFill>
                      <a:prstDash val="solid"/>
                      <a:round/>
                      <a:headEnd type="none" w="med" len="med"/>
                      <a:tailEnd type="none" w="med" len="med"/>
                    </a:lnB>
                  </a:tcPr>
                </a:tc>
                <a:tc>
                  <a:txBody>
                    <a:bodyPr/>
                    <a:lstStyle/>
                    <a:p>
                      <a:pPr algn="ctr"/>
                      <a:r>
                        <a:rPr lang="en-US" sz="2400" b="1" dirty="0">
                          <a:solidFill>
                            <a:srgbClr val="7E1115"/>
                          </a:solidFill>
                          <a:effectLst/>
                        </a:rPr>
                        <a:t>collapsed</a:t>
                      </a:r>
                    </a:p>
                  </a:txBody>
                  <a:tcPr anchor="ctr">
                    <a:lnL w="12700" cap="flat" cmpd="sng" algn="ctr">
                      <a:solidFill>
                        <a:srgbClr val="C018D0"/>
                      </a:solidFill>
                      <a:prstDash val="solid"/>
                      <a:round/>
                      <a:headEnd type="none" w="med" len="med"/>
                      <a:tailEnd type="none" w="med" len="med"/>
                    </a:lnL>
                    <a:lnR w="12700" cap="flat" cmpd="sng" algn="ctr">
                      <a:solidFill>
                        <a:srgbClr val="801BD0"/>
                      </a:solidFill>
                      <a:prstDash val="solid"/>
                      <a:round/>
                      <a:headEnd type="none" w="med" len="med"/>
                      <a:tailEnd type="none" w="med" len="med"/>
                    </a:lnR>
                    <a:lnT w="12700" cap="flat" cmpd="sng" algn="ctr">
                      <a:solidFill>
                        <a:srgbClr val="C018D0"/>
                      </a:solidFill>
                      <a:prstDash val="solid"/>
                      <a:round/>
                      <a:headEnd type="none" w="med" len="med"/>
                      <a:tailEnd type="none" w="med" len="med"/>
                    </a:lnT>
                    <a:lnB w="12700" cap="flat" cmpd="sng" algn="ctr">
                      <a:solidFill>
                        <a:srgbClr val="201BD0"/>
                      </a:solidFill>
                      <a:prstDash val="solid"/>
                      <a:round/>
                      <a:headEnd type="none" w="med" len="med"/>
                      <a:tailEnd type="none" w="med" len="med"/>
                    </a:lnB>
                  </a:tcPr>
                </a:tc>
                <a:tc>
                  <a:txBody>
                    <a:bodyPr/>
                    <a:lstStyle/>
                    <a:p>
                      <a:pPr algn="ctr"/>
                      <a:r>
                        <a:rPr lang="en-US" sz="2400" b="1" dirty="0">
                          <a:solidFill>
                            <a:srgbClr val="7E1115"/>
                          </a:solidFill>
                          <a:effectLst/>
                        </a:rPr>
                        <a:t>percent collapsed</a:t>
                      </a:r>
                    </a:p>
                  </a:txBody>
                  <a:tcPr anchor="ctr">
                    <a:lnL w="12700" cap="flat" cmpd="sng" algn="ctr">
                      <a:solidFill>
                        <a:srgbClr val="801BD0"/>
                      </a:solidFill>
                      <a:prstDash val="solid"/>
                      <a:round/>
                      <a:headEnd type="none" w="med" len="med"/>
                      <a:tailEnd type="none" w="med" len="med"/>
                    </a:lnL>
                    <a:lnR w="12700" cap="flat" cmpd="sng" algn="ctr">
                      <a:solidFill>
                        <a:srgbClr val="801BD0"/>
                      </a:solidFill>
                      <a:prstDash val="solid"/>
                      <a:round/>
                      <a:headEnd type="none" w="med" len="med"/>
                      <a:tailEnd type="none" w="med" len="med"/>
                    </a:lnR>
                    <a:lnT w="12700" cap="flat" cmpd="sng" algn="ctr">
                      <a:solidFill>
                        <a:srgbClr val="801BD0"/>
                      </a:solidFill>
                      <a:prstDash val="solid"/>
                      <a:round/>
                      <a:headEnd type="none" w="med" len="med"/>
                      <a:tailEnd type="none" w="med" len="med"/>
                    </a:lnT>
                    <a:lnB w="12700" cap="flat" cmpd="sng" algn="ctr">
                      <a:solidFill>
                        <a:srgbClr val="A018D0"/>
                      </a:solidFill>
                      <a:prstDash val="solid"/>
                      <a:round/>
                      <a:headEnd type="none" w="med" len="med"/>
                      <a:tailEnd type="none" w="med" len="med"/>
                    </a:lnB>
                  </a:tcPr>
                </a:tc>
                <a:extLst>
                  <a:ext uri="{0D108BD9-81ED-4DB2-BD59-A6C34878D82A}">
                    <a16:rowId xmlns:a16="http://schemas.microsoft.com/office/drawing/2014/main" val="647639126"/>
                  </a:ext>
                </a:extLst>
              </a:tr>
              <a:tr h="852533">
                <a:tc>
                  <a:txBody>
                    <a:bodyPr/>
                    <a:lstStyle/>
                    <a:p>
                      <a:pPr algn="ctr"/>
                      <a:r>
                        <a:rPr lang="en-US" sz="2400" b="1" dirty="0">
                          <a:solidFill>
                            <a:schemeClr val="tx1"/>
                          </a:solidFill>
                          <a:effectLst/>
                        </a:rPr>
                        <a:t>Mud_houses</a:t>
                      </a:r>
                    </a:p>
                  </a:txBody>
                  <a:tcPr anchor="ctr">
                    <a:lnL w="12700" cap="flat" cmpd="sng" algn="ctr">
                      <a:solidFill>
                        <a:srgbClr val="A019D0"/>
                      </a:solidFill>
                      <a:prstDash val="solid"/>
                      <a:round/>
                      <a:headEnd type="none" w="med" len="med"/>
                      <a:tailEnd type="none" w="med" len="med"/>
                    </a:lnL>
                    <a:lnR w="12700" cap="flat" cmpd="sng" algn="ctr">
                      <a:solidFill>
                        <a:srgbClr val="E01BD0"/>
                      </a:solidFill>
                      <a:prstDash val="solid"/>
                      <a:round/>
                      <a:headEnd type="none" w="med" len="med"/>
                      <a:tailEnd type="none" w="med" len="med"/>
                    </a:lnR>
                    <a:lnT w="12700" cap="flat" cmpd="sng" algn="ctr">
                      <a:solidFill>
                        <a:srgbClr val="A019D0"/>
                      </a:solidFill>
                      <a:prstDash val="solid"/>
                      <a:round/>
                      <a:headEnd type="none" w="med" len="med"/>
                      <a:tailEnd type="none" w="med" len="med"/>
                    </a:lnT>
                    <a:lnB w="12700" cap="flat" cmpd="sng" algn="ctr">
                      <a:solidFill>
                        <a:srgbClr val="C015D0"/>
                      </a:solidFill>
                      <a:prstDash val="solid"/>
                      <a:round/>
                      <a:headEnd type="none" w="med" len="med"/>
                      <a:tailEnd type="none" w="med" len="med"/>
                    </a:lnB>
                  </a:tcPr>
                </a:tc>
                <a:tc>
                  <a:txBody>
                    <a:bodyPr/>
                    <a:lstStyle/>
                    <a:p>
                      <a:pPr algn="ctr"/>
                      <a:r>
                        <a:rPr lang="en-US" sz="2400" b="1" dirty="0">
                          <a:solidFill>
                            <a:schemeClr val="tx1"/>
                          </a:solidFill>
                          <a:effectLst/>
                        </a:rPr>
                        <a:t>35,225</a:t>
                      </a:r>
                    </a:p>
                  </a:txBody>
                  <a:tcPr anchor="ctr">
                    <a:lnL w="12700" cap="flat" cmpd="sng" algn="ctr">
                      <a:solidFill>
                        <a:srgbClr val="E01BD0"/>
                      </a:solidFill>
                      <a:prstDash val="solid"/>
                      <a:round/>
                      <a:headEnd type="none" w="med" len="med"/>
                      <a:tailEnd type="none" w="med" len="med"/>
                    </a:lnL>
                    <a:lnR w="12700" cap="flat" cmpd="sng" algn="ctr">
                      <a:solidFill>
                        <a:srgbClr val="201BD0"/>
                      </a:solidFill>
                      <a:prstDash val="solid"/>
                      <a:round/>
                      <a:headEnd type="none" w="med" len="med"/>
                      <a:tailEnd type="none" w="med" len="med"/>
                    </a:lnR>
                    <a:lnT w="12700" cap="flat" cmpd="sng" algn="ctr">
                      <a:solidFill>
                        <a:srgbClr val="E01BD0"/>
                      </a:solidFill>
                      <a:prstDash val="solid"/>
                      <a:round/>
                      <a:headEnd type="none" w="med" len="med"/>
                      <a:tailEnd type="none" w="med" len="med"/>
                    </a:lnT>
                    <a:lnB w="12700" cap="flat" cmpd="sng" algn="ctr">
                      <a:solidFill>
                        <a:srgbClr val="6017D0"/>
                      </a:solidFill>
                      <a:prstDash val="solid"/>
                      <a:round/>
                      <a:headEnd type="none" w="med" len="med"/>
                      <a:tailEnd type="none" w="med" len="med"/>
                    </a:lnB>
                  </a:tcPr>
                </a:tc>
                <a:tc>
                  <a:txBody>
                    <a:bodyPr/>
                    <a:lstStyle/>
                    <a:p>
                      <a:pPr algn="ctr"/>
                      <a:r>
                        <a:rPr lang="en-US" sz="2400" b="1">
                          <a:solidFill>
                            <a:schemeClr val="tx1"/>
                          </a:solidFill>
                          <a:effectLst/>
                        </a:rPr>
                        <a:t>23,279</a:t>
                      </a:r>
                    </a:p>
                  </a:txBody>
                  <a:tcPr anchor="ctr">
                    <a:lnL w="12700" cap="flat" cmpd="sng" algn="ctr">
                      <a:solidFill>
                        <a:srgbClr val="201BD0"/>
                      </a:solidFill>
                      <a:prstDash val="solid"/>
                      <a:round/>
                      <a:headEnd type="none" w="med" len="med"/>
                      <a:tailEnd type="none" w="med" len="med"/>
                    </a:lnL>
                    <a:lnR w="12700" cap="flat" cmpd="sng" algn="ctr">
                      <a:solidFill>
                        <a:srgbClr val="A018D0"/>
                      </a:solidFill>
                      <a:prstDash val="solid"/>
                      <a:round/>
                      <a:headEnd type="none" w="med" len="med"/>
                      <a:tailEnd type="none" w="med" len="med"/>
                    </a:lnR>
                    <a:lnT w="12700" cap="flat" cmpd="sng" algn="ctr">
                      <a:solidFill>
                        <a:srgbClr val="201BD0"/>
                      </a:solidFill>
                      <a:prstDash val="solid"/>
                      <a:round/>
                      <a:headEnd type="none" w="med" len="med"/>
                      <a:tailEnd type="none" w="med" len="med"/>
                    </a:lnT>
                    <a:lnB w="12700" cap="flat" cmpd="sng" algn="ctr">
                      <a:solidFill>
                        <a:srgbClr val="6019D0"/>
                      </a:solidFill>
                      <a:prstDash val="solid"/>
                      <a:round/>
                      <a:headEnd type="none" w="med" len="med"/>
                      <a:tailEnd type="none" w="med" len="med"/>
                    </a:lnB>
                  </a:tcPr>
                </a:tc>
                <a:tc>
                  <a:txBody>
                    <a:bodyPr/>
                    <a:lstStyle/>
                    <a:p>
                      <a:pPr algn="ctr"/>
                      <a:r>
                        <a:rPr lang="en-US" sz="2400" b="1">
                          <a:solidFill>
                            <a:schemeClr val="tx1"/>
                          </a:solidFill>
                          <a:effectLst/>
                        </a:rPr>
                        <a:t>66%</a:t>
                      </a:r>
                    </a:p>
                  </a:txBody>
                  <a:tcPr anchor="ctr">
                    <a:lnL w="12700" cap="flat" cmpd="sng" algn="ctr">
                      <a:solidFill>
                        <a:srgbClr val="A018D0"/>
                      </a:solidFill>
                      <a:prstDash val="solid"/>
                      <a:round/>
                      <a:headEnd type="none" w="med" len="med"/>
                      <a:tailEnd type="none" w="med" len="med"/>
                    </a:lnL>
                    <a:lnR w="12700" cap="flat" cmpd="sng" algn="ctr">
                      <a:solidFill>
                        <a:srgbClr val="A018D0"/>
                      </a:solidFill>
                      <a:prstDash val="solid"/>
                      <a:round/>
                      <a:headEnd type="none" w="med" len="med"/>
                      <a:tailEnd type="none" w="med" len="med"/>
                    </a:lnR>
                    <a:lnT w="12700" cap="flat" cmpd="sng" algn="ctr">
                      <a:solidFill>
                        <a:srgbClr val="A018D0"/>
                      </a:solidFill>
                      <a:prstDash val="solid"/>
                      <a:round/>
                      <a:headEnd type="none" w="med" len="med"/>
                      <a:tailEnd type="none" w="med" len="med"/>
                    </a:lnT>
                    <a:lnB w="12700" cap="flat" cmpd="sng" algn="ctr">
                      <a:solidFill>
                        <a:srgbClr val="A01CD0"/>
                      </a:solidFill>
                      <a:prstDash val="solid"/>
                      <a:round/>
                      <a:headEnd type="none" w="med" len="med"/>
                      <a:tailEnd type="none" w="med" len="med"/>
                    </a:lnB>
                  </a:tcPr>
                </a:tc>
                <a:extLst>
                  <a:ext uri="{0D108BD9-81ED-4DB2-BD59-A6C34878D82A}">
                    <a16:rowId xmlns:a16="http://schemas.microsoft.com/office/drawing/2014/main" val="674508263"/>
                  </a:ext>
                </a:extLst>
              </a:tr>
              <a:tr h="811524">
                <a:tc>
                  <a:txBody>
                    <a:bodyPr/>
                    <a:lstStyle/>
                    <a:p>
                      <a:pPr algn="ctr"/>
                      <a:r>
                        <a:rPr lang="en-US" sz="2400" b="1" dirty="0" err="1">
                          <a:solidFill>
                            <a:schemeClr val="tx1"/>
                          </a:solidFill>
                          <a:effectLst/>
                        </a:rPr>
                        <a:t>Adobe_block</a:t>
                      </a:r>
                      <a:r>
                        <a:rPr lang="en-US" sz="2400" b="1" dirty="0">
                          <a:solidFill>
                            <a:schemeClr val="tx1"/>
                          </a:solidFill>
                          <a:effectLst/>
                        </a:rPr>
                        <a:t>_ houses</a:t>
                      </a:r>
                    </a:p>
                  </a:txBody>
                  <a:tcPr anchor="ctr">
                    <a:lnL w="12700" cap="flat" cmpd="sng" algn="ctr">
                      <a:solidFill>
                        <a:srgbClr val="C015D0"/>
                      </a:solidFill>
                      <a:prstDash val="solid"/>
                      <a:round/>
                      <a:headEnd type="none" w="med" len="med"/>
                      <a:tailEnd type="none" w="med" len="med"/>
                    </a:lnL>
                    <a:lnR w="12700" cap="flat" cmpd="sng" algn="ctr">
                      <a:solidFill>
                        <a:srgbClr val="6017D0"/>
                      </a:solidFill>
                      <a:prstDash val="solid"/>
                      <a:round/>
                      <a:headEnd type="none" w="med" len="med"/>
                      <a:tailEnd type="none" w="med" len="med"/>
                    </a:lnR>
                    <a:lnT w="12700" cap="flat" cmpd="sng" algn="ctr">
                      <a:solidFill>
                        <a:srgbClr val="C015D0"/>
                      </a:solidFill>
                      <a:prstDash val="solid"/>
                      <a:round/>
                      <a:headEnd type="none" w="med" len="med"/>
                      <a:tailEnd type="none" w="med" len="med"/>
                    </a:lnT>
                    <a:lnB w="12700" cap="flat" cmpd="sng" algn="ctr">
                      <a:solidFill>
                        <a:srgbClr val="0016D0"/>
                      </a:solidFill>
                      <a:prstDash val="solid"/>
                      <a:round/>
                      <a:headEnd type="none" w="med" len="med"/>
                      <a:tailEnd type="none" w="med" len="med"/>
                    </a:lnB>
                  </a:tcPr>
                </a:tc>
                <a:tc>
                  <a:txBody>
                    <a:bodyPr/>
                    <a:lstStyle/>
                    <a:p>
                      <a:pPr algn="ctr"/>
                      <a:r>
                        <a:rPr lang="en-US" sz="2400" b="1" dirty="0">
                          <a:solidFill>
                            <a:schemeClr val="tx1"/>
                          </a:solidFill>
                          <a:effectLst/>
                        </a:rPr>
                        <a:t>6,966</a:t>
                      </a:r>
                    </a:p>
                  </a:txBody>
                  <a:tcPr anchor="ctr">
                    <a:lnL w="12700" cap="flat" cmpd="sng" algn="ctr">
                      <a:solidFill>
                        <a:srgbClr val="6017D0"/>
                      </a:solidFill>
                      <a:prstDash val="solid"/>
                      <a:round/>
                      <a:headEnd type="none" w="med" len="med"/>
                      <a:tailEnd type="none" w="med" len="med"/>
                    </a:lnL>
                    <a:lnR w="12700" cap="flat" cmpd="sng" algn="ctr">
                      <a:solidFill>
                        <a:srgbClr val="6019D0"/>
                      </a:solidFill>
                      <a:prstDash val="solid"/>
                      <a:round/>
                      <a:headEnd type="none" w="med" len="med"/>
                      <a:tailEnd type="none" w="med" len="med"/>
                    </a:lnR>
                    <a:lnT w="12700" cap="flat" cmpd="sng" algn="ctr">
                      <a:solidFill>
                        <a:srgbClr val="6017D0"/>
                      </a:solidFill>
                      <a:prstDash val="solid"/>
                      <a:round/>
                      <a:headEnd type="none" w="med" len="med"/>
                      <a:tailEnd type="none" w="med" len="med"/>
                    </a:lnT>
                    <a:lnB w="12700" cap="flat" cmpd="sng" algn="ctr">
                      <a:solidFill>
                        <a:srgbClr val="8016D0"/>
                      </a:solidFill>
                      <a:prstDash val="solid"/>
                      <a:round/>
                      <a:headEnd type="none" w="med" len="med"/>
                      <a:tailEnd type="none" w="med" len="med"/>
                    </a:lnB>
                  </a:tcPr>
                </a:tc>
                <a:tc>
                  <a:txBody>
                    <a:bodyPr/>
                    <a:lstStyle/>
                    <a:p>
                      <a:pPr algn="ctr"/>
                      <a:r>
                        <a:rPr lang="en-US" sz="2400" b="1">
                          <a:solidFill>
                            <a:schemeClr val="tx1"/>
                          </a:solidFill>
                          <a:effectLst/>
                        </a:rPr>
                        <a:t>2,310</a:t>
                      </a:r>
                    </a:p>
                  </a:txBody>
                  <a:tcPr anchor="ctr">
                    <a:lnL w="12700" cap="flat" cmpd="sng" algn="ctr">
                      <a:solidFill>
                        <a:srgbClr val="6019D0"/>
                      </a:solidFill>
                      <a:prstDash val="solid"/>
                      <a:round/>
                      <a:headEnd type="none" w="med" len="med"/>
                      <a:tailEnd type="none" w="med" len="med"/>
                    </a:lnL>
                    <a:lnR w="12700" cap="flat" cmpd="sng" algn="ctr">
                      <a:solidFill>
                        <a:srgbClr val="A01CD0"/>
                      </a:solidFill>
                      <a:prstDash val="solid"/>
                      <a:round/>
                      <a:headEnd type="none" w="med" len="med"/>
                      <a:tailEnd type="none" w="med" len="med"/>
                    </a:lnR>
                    <a:lnT w="12700" cap="flat" cmpd="sng" algn="ctr">
                      <a:solidFill>
                        <a:srgbClr val="6019D0"/>
                      </a:solidFill>
                      <a:prstDash val="solid"/>
                      <a:round/>
                      <a:headEnd type="none" w="med" len="med"/>
                      <a:tailEnd type="none" w="med" len="med"/>
                    </a:lnT>
                    <a:lnB w="12700" cap="flat" cmpd="sng" algn="ctr">
                      <a:solidFill>
                        <a:srgbClr val="C017D0"/>
                      </a:solidFill>
                      <a:prstDash val="solid"/>
                      <a:round/>
                      <a:headEnd type="none" w="med" len="med"/>
                      <a:tailEnd type="none" w="med" len="med"/>
                    </a:lnB>
                  </a:tcPr>
                </a:tc>
                <a:tc>
                  <a:txBody>
                    <a:bodyPr/>
                    <a:lstStyle/>
                    <a:p>
                      <a:pPr algn="ctr"/>
                      <a:r>
                        <a:rPr lang="en-US" sz="2400" b="1">
                          <a:solidFill>
                            <a:schemeClr val="tx1"/>
                          </a:solidFill>
                          <a:effectLst/>
                        </a:rPr>
                        <a:t>33%</a:t>
                      </a:r>
                    </a:p>
                  </a:txBody>
                  <a:tcPr anchor="ctr">
                    <a:lnL w="12700" cap="flat" cmpd="sng" algn="ctr">
                      <a:solidFill>
                        <a:srgbClr val="A01CD0"/>
                      </a:solidFill>
                      <a:prstDash val="solid"/>
                      <a:round/>
                      <a:headEnd type="none" w="med" len="med"/>
                      <a:tailEnd type="none" w="med" len="med"/>
                    </a:lnL>
                    <a:lnR w="12700" cap="flat" cmpd="sng" algn="ctr">
                      <a:solidFill>
                        <a:srgbClr val="A01CD0"/>
                      </a:solidFill>
                      <a:prstDash val="solid"/>
                      <a:round/>
                      <a:headEnd type="none" w="med" len="med"/>
                      <a:tailEnd type="none" w="med" len="med"/>
                    </a:lnR>
                    <a:lnT w="12700" cap="flat" cmpd="sng" algn="ctr">
                      <a:solidFill>
                        <a:srgbClr val="A01CD0"/>
                      </a:solidFill>
                      <a:prstDash val="solid"/>
                      <a:round/>
                      <a:headEnd type="none" w="med" len="med"/>
                      <a:tailEnd type="none" w="med" len="med"/>
                    </a:lnT>
                    <a:lnB w="12700" cap="flat" cmpd="sng" algn="ctr">
                      <a:solidFill>
                        <a:srgbClr val="A019D0"/>
                      </a:solidFill>
                      <a:prstDash val="solid"/>
                      <a:round/>
                      <a:headEnd type="none" w="med" len="med"/>
                      <a:tailEnd type="none" w="med" len="med"/>
                    </a:lnB>
                  </a:tcPr>
                </a:tc>
                <a:extLst>
                  <a:ext uri="{0D108BD9-81ED-4DB2-BD59-A6C34878D82A}">
                    <a16:rowId xmlns:a16="http://schemas.microsoft.com/office/drawing/2014/main" val="1351774940"/>
                  </a:ext>
                </a:extLst>
              </a:tr>
              <a:tr h="811524">
                <a:tc>
                  <a:txBody>
                    <a:bodyPr/>
                    <a:lstStyle/>
                    <a:p>
                      <a:pPr algn="ctr"/>
                      <a:r>
                        <a:rPr lang="en-US" sz="2400" b="1" dirty="0" err="1">
                          <a:solidFill>
                            <a:schemeClr val="tx1"/>
                          </a:solidFill>
                          <a:effectLst/>
                        </a:rPr>
                        <a:t>Burned_brick</a:t>
                      </a:r>
                      <a:r>
                        <a:rPr lang="en-US" sz="2400" b="1" dirty="0">
                          <a:solidFill>
                            <a:schemeClr val="tx1"/>
                          </a:solidFill>
                          <a:effectLst/>
                        </a:rPr>
                        <a:t>_ houses</a:t>
                      </a:r>
                    </a:p>
                  </a:txBody>
                  <a:tcPr anchor="ctr">
                    <a:lnL w="12700" cap="flat" cmpd="sng" algn="ctr">
                      <a:solidFill>
                        <a:srgbClr val="0016D0"/>
                      </a:solidFill>
                      <a:prstDash val="solid"/>
                      <a:round/>
                      <a:headEnd type="none" w="med" len="med"/>
                      <a:tailEnd type="none" w="med" len="med"/>
                    </a:lnL>
                    <a:lnR w="12700" cap="flat" cmpd="sng" algn="ctr">
                      <a:solidFill>
                        <a:srgbClr val="8016D0"/>
                      </a:solidFill>
                      <a:prstDash val="solid"/>
                      <a:round/>
                      <a:headEnd type="none" w="med" len="med"/>
                      <a:tailEnd type="none" w="med" len="med"/>
                    </a:lnR>
                    <a:lnT w="12700" cap="flat" cmpd="sng" algn="ctr">
                      <a:solidFill>
                        <a:srgbClr val="0016D0"/>
                      </a:solidFill>
                      <a:prstDash val="solid"/>
                      <a:round/>
                      <a:headEnd type="none" w="med" len="med"/>
                      <a:tailEnd type="none" w="med" len="med"/>
                    </a:lnT>
                    <a:lnB w="12700" cap="flat" cmpd="sng" algn="ctr">
                      <a:solidFill>
                        <a:srgbClr val="4020D0"/>
                      </a:solidFill>
                      <a:prstDash val="solid"/>
                      <a:round/>
                      <a:headEnd type="none" w="med" len="med"/>
                      <a:tailEnd type="none" w="med" len="med"/>
                    </a:lnB>
                  </a:tcPr>
                </a:tc>
                <a:tc>
                  <a:txBody>
                    <a:bodyPr/>
                    <a:lstStyle/>
                    <a:p>
                      <a:pPr algn="ctr"/>
                      <a:r>
                        <a:rPr lang="en-US" sz="2400" b="1" dirty="0">
                          <a:solidFill>
                            <a:schemeClr val="tx1"/>
                          </a:solidFill>
                          <a:effectLst/>
                        </a:rPr>
                        <a:t>16,470</a:t>
                      </a:r>
                    </a:p>
                  </a:txBody>
                  <a:tcPr anchor="ctr">
                    <a:lnL w="12700" cap="flat" cmpd="sng" algn="ctr">
                      <a:solidFill>
                        <a:srgbClr val="8016D0"/>
                      </a:solidFill>
                      <a:prstDash val="solid"/>
                      <a:round/>
                      <a:headEnd type="none" w="med" len="med"/>
                      <a:tailEnd type="none" w="med" len="med"/>
                    </a:lnL>
                    <a:lnR w="12700" cap="flat" cmpd="sng" algn="ctr">
                      <a:solidFill>
                        <a:srgbClr val="C017D0"/>
                      </a:solidFill>
                      <a:prstDash val="solid"/>
                      <a:round/>
                      <a:headEnd type="none" w="med" len="med"/>
                      <a:tailEnd type="none" w="med" len="med"/>
                    </a:lnR>
                    <a:lnT w="12700" cap="flat" cmpd="sng" algn="ctr">
                      <a:solidFill>
                        <a:srgbClr val="8016D0"/>
                      </a:solidFill>
                      <a:prstDash val="solid"/>
                      <a:round/>
                      <a:headEnd type="none" w="med" len="med"/>
                      <a:tailEnd type="none" w="med" len="med"/>
                    </a:lnT>
                    <a:lnB w="12700" cap="flat" cmpd="sng" algn="ctr">
                      <a:solidFill>
                        <a:srgbClr val="C021D0"/>
                      </a:solidFill>
                      <a:prstDash val="solid"/>
                      <a:round/>
                      <a:headEnd type="none" w="med" len="med"/>
                      <a:tailEnd type="none" w="med" len="med"/>
                    </a:lnB>
                  </a:tcPr>
                </a:tc>
                <a:tc>
                  <a:txBody>
                    <a:bodyPr/>
                    <a:lstStyle/>
                    <a:p>
                      <a:pPr algn="ctr"/>
                      <a:r>
                        <a:rPr lang="en-US" sz="2400" b="1">
                          <a:solidFill>
                            <a:schemeClr val="tx1"/>
                          </a:solidFill>
                          <a:effectLst/>
                        </a:rPr>
                        <a:t>1,272</a:t>
                      </a:r>
                    </a:p>
                  </a:txBody>
                  <a:tcPr anchor="ctr">
                    <a:lnL w="12700" cap="flat" cmpd="sng" algn="ctr">
                      <a:solidFill>
                        <a:srgbClr val="C017D0"/>
                      </a:solidFill>
                      <a:prstDash val="solid"/>
                      <a:round/>
                      <a:headEnd type="none" w="med" len="med"/>
                      <a:tailEnd type="none" w="med" len="med"/>
                    </a:lnL>
                    <a:lnR w="12700" cap="flat" cmpd="sng" algn="ctr">
                      <a:solidFill>
                        <a:srgbClr val="A019D0"/>
                      </a:solidFill>
                      <a:prstDash val="solid"/>
                      <a:round/>
                      <a:headEnd type="none" w="med" len="med"/>
                      <a:tailEnd type="none" w="med" len="med"/>
                    </a:lnR>
                    <a:lnT w="12700" cap="flat" cmpd="sng" algn="ctr">
                      <a:solidFill>
                        <a:srgbClr val="C017D0"/>
                      </a:solidFill>
                      <a:prstDash val="solid"/>
                      <a:round/>
                      <a:headEnd type="none" w="med" len="med"/>
                      <a:tailEnd type="none" w="med" len="med"/>
                    </a:lnT>
                    <a:lnB w="12700" cap="flat" cmpd="sng" algn="ctr">
                      <a:solidFill>
                        <a:srgbClr val="0022D0"/>
                      </a:solidFill>
                      <a:prstDash val="solid"/>
                      <a:round/>
                      <a:headEnd type="none" w="med" len="med"/>
                      <a:tailEnd type="none" w="med" len="med"/>
                    </a:lnB>
                  </a:tcPr>
                </a:tc>
                <a:tc>
                  <a:txBody>
                    <a:bodyPr/>
                    <a:lstStyle/>
                    <a:p>
                      <a:pPr algn="ctr"/>
                      <a:r>
                        <a:rPr lang="en-US" sz="2400" b="1" dirty="0">
                          <a:solidFill>
                            <a:schemeClr val="tx1"/>
                          </a:solidFill>
                          <a:effectLst/>
                        </a:rPr>
                        <a:t>8%</a:t>
                      </a:r>
                    </a:p>
                  </a:txBody>
                  <a:tcPr anchor="ctr">
                    <a:lnL w="12700" cap="flat" cmpd="sng" algn="ctr">
                      <a:solidFill>
                        <a:srgbClr val="A019D0"/>
                      </a:solidFill>
                      <a:prstDash val="solid"/>
                      <a:round/>
                      <a:headEnd type="none" w="med" len="med"/>
                      <a:tailEnd type="none" w="med" len="med"/>
                    </a:lnL>
                    <a:lnR w="12700" cap="flat" cmpd="sng" algn="ctr">
                      <a:solidFill>
                        <a:srgbClr val="A019D0"/>
                      </a:solidFill>
                      <a:prstDash val="solid"/>
                      <a:round/>
                      <a:headEnd type="none" w="med" len="med"/>
                      <a:tailEnd type="none" w="med" len="med"/>
                    </a:lnR>
                    <a:lnT w="12700" cap="flat" cmpd="sng" algn="ctr">
                      <a:solidFill>
                        <a:srgbClr val="A019D0"/>
                      </a:solidFill>
                      <a:prstDash val="solid"/>
                      <a:round/>
                      <a:headEnd type="none" w="med" len="med"/>
                      <a:tailEnd type="none" w="med" len="med"/>
                    </a:lnT>
                    <a:lnB w="12700" cap="flat" cmpd="sng" algn="ctr">
                      <a:solidFill>
                        <a:srgbClr val="6024D0"/>
                      </a:solidFill>
                      <a:prstDash val="solid"/>
                      <a:round/>
                      <a:headEnd type="none" w="med" len="med"/>
                      <a:tailEnd type="none" w="med" len="med"/>
                    </a:lnB>
                  </a:tcPr>
                </a:tc>
                <a:extLst>
                  <a:ext uri="{0D108BD9-81ED-4DB2-BD59-A6C34878D82A}">
                    <a16:rowId xmlns:a16="http://schemas.microsoft.com/office/drawing/2014/main" val="1032976709"/>
                  </a:ext>
                </a:extLst>
              </a:tr>
              <a:tr h="811524">
                <a:tc>
                  <a:txBody>
                    <a:bodyPr/>
                    <a:lstStyle/>
                    <a:p>
                      <a:pPr algn="ctr"/>
                      <a:r>
                        <a:rPr lang="en-US" sz="2400" b="1" dirty="0" err="1">
                          <a:solidFill>
                            <a:schemeClr val="tx1"/>
                          </a:solidFill>
                          <a:effectLst/>
                        </a:rPr>
                        <a:t>Concrete_brick</a:t>
                      </a:r>
                      <a:r>
                        <a:rPr lang="en-US" sz="2400" b="1" dirty="0">
                          <a:solidFill>
                            <a:schemeClr val="tx1"/>
                          </a:solidFill>
                          <a:effectLst/>
                        </a:rPr>
                        <a:t>_ houses</a:t>
                      </a:r>
                    </a:p>
                  </a:txBody>
                  <a:tcPr anchor="ctr">
                    <a:lnL w="12700" cap="flat" cmpd="sng" algn="ctr">
                      <a:solidFill>
                        <a:srgbClr val="4020D0"/>
                      </a:solidFill>
                      <a:prstDash val="solid"/>
                      <a:round/>
                      <a:headEnd type="none" w="med" len="med"/>
                      <a:tailEnd type="none" w="med" len="med"/>
                    </a:lnL>
                    <a:lnR w="12700" cap="flat" cmpd="sng" algn="ctr">
                      <a:solidFill>
                        <a:srgbClr val="C021D0"/>
                      </a:solidFill>
                      <a:prstDash val="solid"/>
                      <a:round/>
                      <a:headEnd type="none" w="med" len="med"/>
                      <a:tailEnd type="none" w="med" len="med"/>
                    </a:lnR>
                    <a:lnT w="12700" cap="flat" cmpd="sng" algn="ctr">
                      <a:solidFill>
                        <a:srgbClr val="4020D0"/>
                      </a:solidFill>
                      <a:prstDash val="solid"/>
                      <a:round/>
                      <a:headEnd type="none" w="med" len="med"/>
                      <a:tailEnd type="none" w="med" len="med"/>
                    </a:lnT>
                    <a:lnB w="12700" cap="flat" cmpd="sng" algn="ctr">
                      <a:solidFill>
                        <a:srgbClr val="601ED0"/>
                      </a:solidFill>
                      <a:prstDash val="solid"/>
                      <a:round/>
                      <a:headEnd type="none" w="med" len="med"/>
                      <a:tailEnd type="none" w="med" len="med"/>
                    </a:lnB>
                  </a:tcPr>
                </a:tc>
                <a:tc>
                  <a:txBody>
                    <a:bodyPr/>
                    <a:lstStyle/>
                    <a:p>
                      <a:pPr algn="ctr"/>
                      <a:r>
                        <a:rPr lang="en-US" sz="2400" b="1" dirty="0">
                          <a:solidFill>
                            <a:schemeClr val="tx1"/>
                          </a:solidFill>
                          <a:effectLst/>
                        </a:rPr>
                        <a:t>778</a:t>
                      </a:r>
                    </a:p>
                  </a:txBody>
                  <a:tcPr anchor="ctr">
                    <a:lnL w="12700" cap="flat" cmpd="sng" algn="ctr">
                      <a:solidFill>
                        <a:srgbClr val="C021D0"/>
                      </a:solidFill>
                      <a:prstDash val="solid"/>
                      <a:round/>
                      <a:headEnd type="none" w="med" len="med"/>
                      <a:tailEnd type="none" w="med" len="med"/>
                    </a:lnL>
                    <a:lnR w="12700" cap="flat" cmpd="sng" algn="ctr">
                      <a:solidFill>
                        <a:srgbClr val="0022D0"/>
                      </a:solidFill>
                      <a:prstDash val="solid"/>
                      <a:round/>
                      <a:headEnd type="none" w="med" len="med"/>
                      <a:tailEnd type="none" w="med" len="med"/>
                    </a:lnR>
                    <a:lnT w="12700" cap="flat" cmpd="sng" algn="ctr">
                      <a:solidFill>
                        <a:srgbClr val="C021D0"/>
                      </a:solidFill>
                      <a:prstDash val="solid"/>
                      <a:round/>
                      <a:headEnd type="none" w="med" len="med"/>
                      <a:tailEnd type="none" w="med" len="med"/>
                    </a:lnT>
                    <a:lnB w="12700" cap="flat" cmpd="sng" algn="ctr">
                      <a:solidFill>
                        <a:srgbClr val="C01ED0"/>
                      </a:solidFill>
                      <a:prstDash val="solid"/>
                      <a:round/>
                      <a:headEnd type="none" w="med" len="med"/>
                      <a:tailEnd type="none" w="med" len="med"/>
                    </a:lnB>
                  </a:tcPr>
                </a:tc>
                <a:tc>
                  <a:txBody>
                    <a:bodyPr/>
                    <a:lstStyle/>
                    <a:p>
                      <a:pPr algn="ctr"/>
                      <a:r>
                        <a:rPr lang="en-US" sz="2400" b="1">
                          <a:solidFill>
                            <a:schemeClr val="tx1"/>
                          </a:solidFill>
                          <a:effectLst/>
                        </a:rPr>
                        <a:t>327</a:t>
                      </a:r>
                    </a:p>
                  </a:txBody>
                  <a:tcPr anchor="ctr">
                    <a:lnL w="12700" cap="flat" cmpd="sng" algn="ctr">
                      <a:solidFill>
                        <a:srgbClr val="0022D0"/>
                      </a:solidFill>
                      <a:prstDash val="solid"/>
                      <a:round/>
                      <a:headEnd type="none" w="med" len="med"/>
                      <a:tailEnd type="none" w="med" len="med"/>
                    </a:lnL>
                    <a:lnR w="12700" cap="flat" cmpd="sng" algn="ctr">
                      <a:solidFill>
                        <a:srgbClr val="6024D0"/>
                      </a:solidFill>
                      <a:prstDash val="solid"/>
                      <a:round/>
                      <a:headEnd type="none" w="med" len="med"/>
                      <a:tailEnd type="none" w="med" len="med"/>
                    </a:lnR>
                    <a:lnT w="12700" cap="flat" cmpd="sng" algn="ctr">
                      <a:solidFill>
                        <a:srgbClr val="0022D0"/>
                      </a:solidFill>
                      <a:prstDash val="solid"/>
                      <a:round/>
                      <a:headEnd type="none" w="med" len="med"/>
                      <a:tailEnd type="none" w="med" len="med"/>
                    </a:lnT>
                    <a:lnB w="12700" cap="flat" cmpd="sng" algn="ctr">
                      <a:solidFill>
                        <a:srgbClr val="A01ED0"/>
                      </a:solidFill>
                      <a:prstDash val="solid"/>
                      <a:round/>
                      <a:headEnd type="none" w="med" len="med"/>
                      <a:tailEnd type="none" w="med" len="med"/>
                    </a:lnB>
                  </a:tcPr>
                </a:tc>
                <a:tc>
                  <a:txBody>
                    <a:bodyPr/>
                    <a:lstStyle/>
                    <a:p>
                      <a:pPr algn="ctr"/>
                      <a:r>
                        <a:rPr lang="en-US" sz="2400" b="1">
                          <a:solidFill>
                            <a:schemeClr val="tx1"/>
                          </a:solidFill>
                          <a:effectLst/>
                        </a:rPr>
                        <a:t>42%</a:t>
                      </a:r>
                    </a:p>
                  </a:txBody>
                  <a:tcPr anchor="ctr">
                    <a:lnL w="12700" cap="flat" cmpd="sng" algn="ctr">
                      <a:solidFill>
                        <a:srgbClr val="6024D0"/>
                      </a:solidFill>
                      <a:prstDash val="solid"/>
                      <a:round/>
                      <a:headEnd type="none" w="med" len="med"/>
                      <a:tailEnd type="none" w="med" len="med"/>
                    </a:lnL>
                    <a:lnR w="12700" cap="flat" cmpd="sng" algn="ctr">
                      <a:solidFill>
                        <a:srgbClr val="6024D0"/>
                      </a:solidFill>
                      <a:prstDash val="solid"/>
                      <a:round/>
                      <a:headEnd type="none" w="med" len="med"/>
                      <a:tailEnd type="none" w="med" len="med"/>
                    </a:lnR>
                    <a:lnT w="12700" cap="flat" cmpd="sng" algn="ctr">
                      <a:solidFill>
                        <a:srgbClr val="6024D0"/>
                      </a:solidFill>
                      <a:prstDash val="solid"/>
                      <a:round/>
                      <a:headEnd type="none" w="med" len="med"/>
                      <a:tailEnd type="none" w="med" len="med"/>
                    </a:lnT>
                    <a:lnB w="12700" cap="flat" cmpd="sng" algn="ctr">
                      <a:solidFill>
                        <a:srgbClr val="201ED0"/>
                      </a:solidFill>
                      <a:prstDash val="solid"/>
                      <a:round/>
                      <a:headEnd type="none" w="med" len="med"/>
                      <a:tailEnd type="none" w="med" len="med"/>
                    </a:lnB>
                  </a:tcPr>
                </a:tc>
                <a:extLst>
                  <a:ext uri="{0D108BD9-81ED-4DB2-BD59-A6C34878D82A}">
                    <a16:rowId xmlns:a16="http://schemas.microsoft.com/office/drawing/2014/main" val="1625477746"/>
                  </a:ext>
                </a:extLst>
              </a:tr>
              <a:tr h="811524">
                <a:tc>
                  <a:txBody>
                    <a:bodyPr/>
                    <a:lstStyle/>
                    <a:p>
                      <a:pPr algn="ctr"/>
                      <a:r>
                        <a:rPr lang="en-US" sz="2400" b="1" dirty="0" err="1">
                          <a:solidFill>
                            <a:schemeClr val="tx1"/>
                          </a:solidFill>
                          <a:effectLst/>
                        </a:rPr>
                        <a:t>Loh-khat</a:t>
                      </a:r>
                      <a:endParaRPr lang="en-US" sz="2400" b="1" dirty="0">
                        <a:solidFill>
                          <a:schemeClr val="tx1"/>
                        </a:solidFill>
                        <a:effectLst/>
                      </a:endParaRPr>
                    </a:p>
                  </a:txBody>
                  <a:tcPr anchor="ctr">
                    <a:lnL w="12700" cap="flat" cmpd="sng" algn="ctr">
                      <a:solidFill>
                        <a:srgbClr val="601ED0"/>
                      </a:solidFill>
                      <a:prstDash val="solid"/>
                      <a:round/>
                      <a:headEnd type="none" w="med" len="med"/>
                      <a:tailEnd type="none" w="med" len="med"/>
                    </a:lnL>
                    <a:lnR w="12700" cap="flat" cmpd="sng" algn="ctr">
                      <a:solidFill>
                        <a:srgbClr val="C01ED0"/>
                      </a:solidFill>
                      <a:prstDash val="solid"/>
                      <a:round/>
                      <a:headEnd type="none" w="med" len="med"/>
                      <a:tailEnd type="none" w="med" len="med"/>
                    </a:lnR>
                    <a:lnT w="12700" cap="flat" cmpd="sng" algn="ctr">
                      <a:solidFill>
                        <a:srgbClr val="601ED0"/>
                      </a:solidFill>
                      <a:prstDash val="solid"/>
                      <a:round/>
                      <a:headEnd type="none" w="med" len="med"/>
                      <a:tailEnd type="none" w="med" len="med"/>
                    </a:lnT>
                    <a:lnB w="12700" cap="flat" cmpd="sng" algn="ctr">
                      <a:solidFill>
                        <a:srgbClr val="601ED0"/>
                      </a:solidFill>
                      <a:prstDash val="solid"/>
                      <a:round/>
                      <a:headEnd type="none" w="med" len="med"/>
                      <a:tailEnd type="none" w="med" len="med"/>
                    </a:lnB>
                  </a:tcPr>
                </a:tc>
                <a:tc>
                  <a:txBody>
                    <a:bodyPr/>
                    <a:lstStyle/>
                    <a:p>
                      <a:pPr algn="ctr"/>
                      <a:r>
                        <a:rPr lang="en-US" sz="2400" b="1" dirty="0">
                          <a:solidFill>
                            <a:schemeClr val="tx1"/>
                          </a:solidFill>
                          <a:effectLst/>
                        </a:rPr>
                        <a:t>14,587</a:t>
                      </a:r>
                    </a:p>
                  </a:txBody>
                  <a:tcPr anchor="ctr">
                    <a:lnL w="12700" cap="flat" cmpd="sng" algn="ctr">
                      <a:solidFill>
                        <a:srgbClr val="C01ED0"/>
                      </a:solidFill>
                      <a:prstDash val="solid"/>
                      <a:round/>
                      <a:headEnd type="none" w="med" len="med"/>
                      <a:tailEnd type="none" w="med" len="med"/>
                    </a:lnL>
                    <a:lnR w="12700" cap="flat" cmpd="sng" algn="ctr">
                      <a:solidFill>
                        <a:srgbClr val="A01ED0"/>
                      </a:solidFill>
                      <a:prstDash val="solid"/>
                      <a:round/>
                      <a:headEnd type="none" w="med" len="med"/>
                      <a:tailEnd type="none" w="med" len="med"/>
                    </a:lnR>
                    <a:lnT w="12700" cap="flat" cmpd="sng" algn="ctr">
                      <a:solidFill>
                        <a:srgbClr val="C01ED0"/>
                      </a:solidFill>
                      <a:prstDash val="solid"/>
                      <a:round/>
                      <a:headEnd type="none" w="med" len="med"/>
                      <a:tailEnd type="none" w="med" len="med"/>
                    </a:lnT>
                    <a:lnB w="12700" cap="flat" cmpd="sng" algn="ctr">
                      <a:solidFill>
                        <a:srgbClr val="C01ED0"/>
                      </a:solidFill>
                      <a:prstDash val="solid"/>
                      <a:round/>
                      <a:headEnd type="none" w="med" len="med"/>
                      <a:tailEnd type="none" w="med" len="med"/>
                    </a:lnB>
                  </a:tcPr>
                </a:tc>
                <a:tc>
                  <a:txBody>
                    <a:bodyPr/>
                    <a:lstStyle/>
                    <a:p>
                      <a:pPr algn="ctr"/>
                      <a:r>
                        <a:rPr lang="en-US" sz="2400" b="1" dirty="0">
                          <a:solidFill>
                            <a:schemeClr val="tx1"/>
                          </a:solidFill>
                          <a:effectLst/>
                        </a:rPr>
                        <a:t>5,248</a:t>
                      </a:r>
                    </a:p>
                  </a:txBody>
                  <a:tcPr anchor="ctr">
                    <a:lnL w="12700" cap="flat" cmpd="sng" algn="ctr">
                      <a:solidFill>
                        <a:srgbClr val="A01ED0"/>
                      </a:solidFill>
                      <a:prstDash val="solid"/>
                      <a:round/>
                      <a:headEnd type="none" w="med" len="med"/>
                      <a:tailEnd type="none" w="med" len="med"/>
                    </a:lnL>
                    <a:lnR w="12700" cap="flat" cmpd="sng" algn="ctr">
                      <a:solidFill>
                        <a:srgbClr val="201ED0"/>
                      </a:solidFill>
                      <a:prstDash val="solid"/>
                      <a:round/>
                      <a:headEnd type="none" w="med" len="med"/>
                      <a:tailEnd type="none" w="med" len="med"/>
                    </a:lnR>
                    <a:lnT w="12700" cap="flat" cmpd="sng" algn="ctr">
                      <a:solidFill>
                        <a:srgbClr val="A01ED0"/>
                      </a:solidFill>
                      <a:prstDash val="solid"/>
                      <a:round/>
                      <a:headEnd type="none" w="med" len="med"/>
                      <a:tailEnd type="none" w="med" len="med"/>
                    </a:lnT>
                    <a:lnB w="12700" cap="flat" cmpd="sng" algn="ctr">
                      <a:solidFill>
                        <a:srgbClr val="A01ED0"/>
                      </a:solidFill>
                      <a:prstDash val="solid"/>
                      <a:round/>
                      <a:headEnd type="none" w="med" len="med"/>
                      <a:tailEnd type="none" w="med" len="med"/>
                    </a:lnB>
                  </a:tcPr>
                </a:tc>
                <a:tc>
                  <a:txBody>
                    <a:bodyPr/>
                    <a:lstStyle/>
                    <a:p>
                      <a:pPr algn="ctr"/>
                      <a:r>
                        <a:rPr lang="en-US" sz="2400" b="1" dirty="0">
                          <a:solidFill>
                            <a:schemeClr val="tx1"/>
                          </a:solidFill>
                          <a:effectLst/>
                        </a:rPr>
                        <a:t>36%</a:t>
                      </a:r>
                    </a:p>
                  </a:txBody>
                  <a:tcPr anchor="ctr">
                    <a:lnL w="12700" cap="flat" cmpd="sng" algn="ctr">
                      <a:solidFill>
                        <a:srgbClr val="201ED0"/>
                      </a:solidFill>
                      <a:prstDash val="solid"/>
                      <a:round/>
                      <a:headEnd type="none" w="med" len="med"/>
                      <a:tailEnd type="none" w="med" len="med"/>
                    </a:lnL>
                    <a:lnR w="12700" cap="flat" cmpd="sng" algn="ctr">
                      <a:solidFill>
                        <a:srgbClr val="201ED0"/>
                      </a:solidFill>
                      <a:prstDash val="solid"/>
                      <a:round/>
                      <a:headEnd type="none" w="med" len="med"/>
                      <a:tailEnd type="none" w="med" len="med"/>
                    </a:lnR>
                    <a:lnT w="12700" cap="flat" cmpd="sng" algn="ctr">
                      <a:solidFill>
                        <a:srgbClr val="201ED0"/>
                      </a:solidFill>
                      <a:prstDash val="solid"/>
                      <a:round/>
                      <a:headEnd type="none" w="med" len="med"/>
                      <a:tailEnd type="none" w="med" len="med"/>
                    </a:lnT>
                    <a:lnB w="12700" cap="flat" cmpd="sng" algn="ctr">
                      <a:solidFill>
                        <a:srgbClr val="201ED0"/>
                      </a:solidFill>
                      <a:prstDash val="solid"/>
                      <a:round/>
                      <a:headEnd type="none" w="med" len="med"/>
                      <a:tailEnd type="none" w="med" len="med"/>
                    </a:lnB>
                  </a:tcPr>
                </a:tc>
                <a:extLst>
                  <a:ext uri="{0D108BD9-81ED-4DB2-BD59-A6C34878D82A}">
                    <a16:rowId xmlns:a16="http://schemas.microsoft.com/office/drawing/2014/main" val="3676012308"/>
                  </a:ext>
                </a:extLst>
              </a:tr>
            </a:tbl>
          </a:graphicData>
        </a:graphic>
      </p:graphicFrame>
      <p:sp>
        <p:nvSpPr>
          <p:cNvPr id="3" name="Rectangle 1">
            <a:extLst>
              <a:ext uri="{FF2B5EF4-FFF2-40B4-BE49-F238E27FC236}">
                <a16:creationId xmlns:a16="http://schemas.microsoft.com/office/drawing/2014/main" id="{6879F5AE-3A96-4735-A7F4-E4EAC4778A1A}"/>
              </a:ext>
            </a:extLst>
          </p:cNvPr>
          <p:cNvSpPr>
            <a:spLocks noChangeArrowheads="1"/>
          </p:cNvSpPr>
          <p:nvPr/>
        </p:nvSpPr>
        <p:spPr bwMode="auto">
          <a:xfrm>
            <a:off x="838200" y="1068958"/>
            <a:ext cx="2228557"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132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E8E4-1100-838F-D9AC-87495CD5C1D3}"/>
              </a:ext>
            </a:extLst>
          </p:cNvPr>
          <p:cNvSpPr txBox="1">
            <a:spLocks noGrp="1"/>
          </p:cNvSpPr>
          <p:nvPr>
            <p:ph type="title"/>
          </p:nvPr>
        </p:nvSpPr>
        <p:spPr/>
        <p:txBody>
          <a:bodyPr/>
          <a:lstStyle/>
          <a:p>
            <a:pPr lvl="0" algn="ctr"/>
            <a:r>
              <a:rPr lang="en-US" b="1" dirty="0">
                <a:solidFill>
                  <a:srgbClr val="7E1115"/>
                </a:solidFill>
              </a:rPr>
              <a:t>Shelter/NFI Sector Working Group </a:t>
            </a:r>
          </a:p>
        </p:txBody>
      </p:sp>
      <p:sp>
        <p:nvSpPr>
          <p:cNvPr id="3" name="Content Placeholder 2">
            <a:extLst>
              <a:ext uri="{FF2B5EF4-FFF2-40B4-BE49-F238E27FC236}">
                <a16:creationId xmlns:a16="http://schemas.microsoft.com/office/drawing/2014/main" id="{746270E7-C7FB-40DB-4E68-DDCC11E3ED7D}"/>
              </a:ext>
            </a:extLst>
          </p:cNvPr>
          <p:cNvSpPr txBox="1">
            <a:spLocks noGrp="1"/>
          </p:cNvSpPr>
          <p:nvPr>
            <p:ph idx="1"/>
          </p:nvPr>
        </p:nvSpPr>
        <p:spPr>
          <a:xfrm>
            <a:off x="838203" y="1505243"/>
            <a:ext cx="10833244" cy="4671720"/>
          </a:xfrm>
        </p:spPr>
        <p:txBody>
          <a:bodyPr vert="horz" lIns="91440" tIns="45720" rIns="91440" bIns="45720" rtlCol="0" anchor="t">
            <a:normAutofit lnSpcReduction="10000"/>
          </a:bodyPr>
          <a:lstStyle/>
          <a:p>
            <a:pPr marL="0" lvl="0" indent="0">
              <a:buNone/>
            </a:pPr>
            <a:r>
              <a:rPr lang="en-US" b="1" dirty="0">
                <a:solidFill>
                  <a:srgbClr val="7E1115"/>
                </a:solidFill>
              </a:rPr>
              <a:t>07.12.2022                       </a:t>
            </a:r>
            <a:r>
              <a:rPr lang="en-US" sz="3200" b="1" dirty="0">
                <a:solidFill>
                  <a:srgbClr val="7E1115"/>
                </a:solidFill>
              </a:rPr>
              <a:t>Agenda</a:t>
            </a:r>
          </a:p>
          <a:p>
            <a:pPr marL="0" lvl="0" indent="0">
              <a:buNone/>
            </a:pPr>
            <a:endParaRPr lang="en-US" b="1" dirty="0">
              <a:solidFill>
                <a:srgbClr val="7E1115"/>
              </a:solidFill>
            </a:endParaRPr>
          </a:p>
          <a:p>
            <a:pPr marL="342900" indent="-342900">
              <a:lnSpc>
                <a:spcPct val="107000"/>
              </a:lnSpc>
              <a:spcBef>
                <a:spcPts val="0"/>
              </a:spcBef>
              <a:buFont typeface="+mj-lt"/>
              <a:buAutoNum type="arabicPeriod"/>
            </a:pPr>
            <a:r>
              <a:rPr lang="en-US" dirty="0">
                <a:effectLst/>
                <a:latin typeface="Calibri"/>
                <a:ea typeface="Calibri" panose="020F0502020204030204" pitchFamily="34" charset="0"/>
                <a:cs typeface="Times New Roman"/>
              </a:rPr>
              <a:t>Welcome and Introduction (5Minutes)</a:t>
            </a:r>
          </a:p>
          <a:p>
            <a:pPr marL="342900" indent="-342900">
              <a:lnSpc>
                <a:spcPct val="107000"/>
              </a:lnSpc>
              <a:spcBef>
                <a:spcPts val="0"/>
              </a:spcBef>
              <a:buFont typeface="+mj-lt"/>
              <a:buAutoNum type="arabicPeriod"/>
            </a:pPr>
            <a:r>
              <a:rPr lang="en-US" dirty="0">
                <a:latin typeface="Calibri"/>
                <a:ea typeface="Calibri" panose="020F0502020204030204" pitchFamily="34" charset="0"/>
                <a:cs typeface="Times New Roman"/>
              </a:rPr>
              <a:t>Sector Updates  ( 5 Minutes) </a:t>
            </a:r>
            <a:endParaRPr lang="en-US" dirty="0">
              <a:effectLst/>
              <a:latin typeface="Calibri"/>
              <a:ea typeface="Calibri" panose="020F0502020204030204" pitchFamily="34" charset="0"/>
              <a:cs typeface="Times New Roman"/>
            </a:endParaRPr>
          </a:p>
          <a:p>
            <a:pPr marL="342900" indent="-342900">
              <a:lnSpc>
                <a:spcPct val="107000"/>
              </a:lnSpc>
              <a:spcBef>
                <a:spcPts val="0"/>
              </a:spcBef>
              <a:buFont typeface="+mj-lt"/>
              <a:buAutoNum type="arabicPeriod"/>
            </a:pPr>
            <a:r>
              <a:rPr lang="en-US" dirty="0">
                <a:ea typeface="Calibri" panose="020F0502020204030204" pitchFamily="34" charset="0"/>
                <a:cs typeface="Times New Roman"/>
              </a:rPr>
              <a:t>Sector response data - 5Ws </a:t>
            </a:r>
            <a:r>
              <a:rPr lang="en-US" dirty="0">
                <a:effectLst/>
                <a:latin typeface="Calibri"/>
                <a:ea typeface="Calibri" panose="020F0502020204030204" pitchFamily="34" charset="0"/>
                <a:cs typeface="Times New Roman"/>
              </a:rPr>
              <a:t>data and gap analysis</a:t>
            </a:r>
            <a:r>
              <a:rPr lang="en-US" dirty="0">
                <a:latin typeface="Calibri"/>
                <a:ea typeface="Calibri" panose="020F0502020204030204" pitchFamily="34" charset="0"/>
                <a:cs typeface="Times New Roman"/>
              </a:rPr>
              <a:t> </a:t>
            </a:r>
            <a:r>
              <a:rPr lang="en-US" dirty="0">
                <a:effectLst/>
                <a:latin typeface="Calibri"/>
                <a:ea typeface="Calibri" panose="020F0502020204030204" pitchFamily="34" charset="0"/>
                <a:cs typeface="Times New Roman"/>
              </a:rPr>
              <a:t>(10 Minutes)</a:t>
            </a:r>
          </a:p>
          <a:p>
            <a:pPr marL="342900" indent="-342900">
              <a:lnSpc>
                <a:spcPct val="107000"/>
              </a:lnSpc>
              <a:spcBef>
                <a:spcPts val="0"/>
              </a:spcBef>
              <a:buFont typeface="+mj-lt"/>
              <a:buAutoNum type="arabicPeriod"/>
            </a:pPr>
            <a:r>
              <a:rPr lang="en-US" dirty="0">
                <a:ea typeface="Calibri" panose="020F0502020204030204" pitchFamily="34" charset="0"/>
                <a:cs typeface="Times New Roman"/>
              </a:rPr>
              <a:t>Feed back on Winterization strategy (</a:t>
            </a:r>
            <a:r>
              <a:rPr lang="en-US" dirty="0">
                <a:latin typeface="Calibri"/>
                <a:ea typeface="Calibri" panose="020F0502020204030204" pitchFamily="34" charset="0"/>
                <a:cs typeface="Times New Roman"/>
              </a:rPr>
              <a:t>10 </a:t>
            </a:r>
            <a:r>
              <a:rPr lang="en-US" dirty="0">
                <a:effectLst/>
                <a:latin typeface="Calibri"/>
                <a:ea typeface="Calibri" panose="020F0502020204030204" pitchFamily="34" charset="0"/>
                <a:cs typeface="Times New Roman"/>
              </a:rPr>
              <a:t>Minutes)</a:t>
            </a:r>
          </a:p>
          <a:p>
            <a:pPr marL="342900" indent="-342900">
              <a:lnSpc>
                <a:spcPct val="107000"/>
              </a:lnSpc>
              <a:spcBef>
                <a:spcPts val="0"/>
              </a:spcBef>
              <a:buFont typeface="+mj-lt"/>
              <a:buAutoNum type="arabicPeriod"/>
            </a:pPr>
            <a:r>
              <a:rPr lang="en-US" dirty="0">
                <a:ea typeface="Calibri" panose="020F0502020204030204" pitchFamily="34" charset="0"/>
                <a:cs typeface="Times New Roman"/>
              </a:rPr>
              <a:t>ORS Survey updates </a:t>
            </a:r>
            <a:r>
              <a:rPr lang="en-US" dirty="0">
                <a:latin typeface="Calibri"/>
                <a:ea typeface="Calibri" panose="020F0502020204030204" pitchFamily="34" charset="0"/>
                <a:cs typeface="Times New Roman"/>
              </a:rPr>
              <a:t>(10 Minutes)</a:t>
            </a:r>
            <a:endParaRPr lang="en-US" dirty="0">
              <a:effectLst/>
              <a:latin typeface="Calibri"/>
              <a:ea typeface="Calibri" panose="020F0502020204030204" pitchFamily="34" charset="0"/>
              <a:cs typeface="Times New Roman"/>
            </a:endParaRPr>
          </a:p>
          <a:p>
            <a:pPr marL="342900" indent="-342900">
              <a:lnSpc>
                <a:spcPct val="107000"/>
              </a:lnSpc>
              <a:spcBef>
                <a:spcPts val="0"/>
              </a:spcBef>
              <a:buFont typeface="+mj-lt"/>
              <a:buAutoNum type="arabicPeriod"/>
            </a:pPr>
            <a:r>
              <a:rPr lang="en-US" dirty="0">
                <a:latin typeface="Calibri"/>
                <a:ea typeface="Calibri" panose="020F0502020204030204" pitchFamily="34" charset="0"/>
                <a:cs typeface="Times New Roman"/>
              </a:rPr>
              <a:t>PDNA</a:t>
            </a:r>
            <a:r>
              <a:rPr lang="en-US" dirty="0">
                <a:effectLst/>
                <a:latin typeface="Calibri"/>
                <a:ea typeface="Calibri" panose="020F0502020204030204" pitchFamily="34" charset="0"/>
                <a:cs typeface="Times New Roman"/>
              </a:rPr>
              <a:t> updates</a:t>
            </a:r>
            <a:r>
              <a:rPr lang="en-US" dirty="0">
                <a:latin typeface="Calibri"/>
                <a:ea typeface="Calibri" panose="020F0502020204030204" pitchFamily="34" charset="0"/>
                <a:cs typeface="Times New Roman"/>
              </a:rPr>
              <a:t> </a:t>
            </a:r>
            <a:r>
              <a:rPr lang="en-US" dirty="0">
                <a:effectLst/>
                <a:latin typeface="Calibri"/>
                <a:ea typeface="Calibri" panose="020F0502020204030204" pitchFamily="34" charset="0"/>
                <a:cs typeface="Times New Roman"/>
              </a:rPr>
              <a:t>(</a:t>
            </a:r>
            <a:r>
              <a:rPr lang="en-US" dirty="0">
                <a:latin typeface="Calibri"/>
                <a:ea typeface="Calibri" panose="020F0502020204030204" pitchFamily="34" charset="0"/>
                <a:cs typeface="Times New Roman"/>
              </a:rPr>
              <a:t>5</a:t>
            </a:r>
            <a:r>
              <a:rPr lang="en-US" dirty="0">
                <a:effectLst/>
                <a:latin typeface="Calibri"/>
                <a:ea typeface="Calibri" panose="020F0502020204030204" pitchFamily="34" charset="0"/>
                <a:cs typeface="Times New Roman"/>
              </a:rPr>
              <a:t> Minutes)</a:t>
            </a:r>
          </a:p>
          <a:p>
            <a:pPr marL="342900" indent="-342900">
              <a:lnSpc>
                <a:spcPct val="107000"/>
              </a:lnSpc>
              <a:spcBef>
                <a:spcPts val="0"/>
              </a:spcBef>
              <a:buFont typeface="+mj-lt"/>
              <a:buAutoNum type="arabicPeriod"/>
            </a:pPr>
            <a:r>
              <a:rPr lang="en-US" dirty="0">
                <a:latin typeface="Calibri"/>
                <a:ea typeface="Calibri" panose="020F0502020204030204" pitchFamily="34" charset="0"/>
                <a:cs typeface="Times New Roman"/>
              </a:rPr>
              <a:t>DTM updates  ( 5 Minutes)</a:t>
            </a:r>
          </a:p>
          <a:p>
            <a:pPr marL="342900" indent="-342900">
              <a:lnSpc>
                <a:spcPct val="107000"/>
              </a:lnSpc>
              <a:spcBef>
                <a:spcPts val="0"/>
              </a:spcBef>
              <a:buFont typeface="+mj-lt"/>
              <a:buAutoNum type="arabicPeriod"/>
            </a:pPr>
            <a:r>
              <a:rPr lang="en-US" dirty="0">
                <a:effectLst/>
                <a:latin typeface="Calibri"/>
                <a:ea typeface="Calibri" panose="020F0502020204030204" pitchFamily="34" charset="0"/>
                <a:cs typeface="Times New Roman"/>
              </a:rPr>
              <a:t>AOB  (10 Minutes)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F512-E611-4D2D-8DCB-418BCDA87C71}"/>
              </a:ext>
            </a:extLst>
          </p:cNvPr>
          <p:cNvSpPr>
            <a:spLocks noGrp="1"/>
          </p:cNvSpPr>
          <p:nvPr>
            <p:ph type="title"/>
          </p:nvPr>
        </p:nvSpPr>
        <p:spPr/>
        <p:txBody>
          <a:bodyPr/>
          <a:lstStyle/>
          <a:p>
            <a:pPr algn="ctr"/>
            <a:r>
              <a:rPr lang="en-US" b="1" dirty="0"/>
              <a:t>One Room Shelter</a:t>
            </a:r>
          </a:p>
        </p:txBody>
      </p:sp>
      <p:pic>
        <p:nvPicPr>
          <p:cNvPr id="5" name="Content Placeholder 4">
            <a:extLst>
              <a:ext uri="{FF2B5EF4-FFF2-40B4-BE49-F238E27FC236}">
                <a16:creationId xmlns:a16="http://schemas.microsoft.com/office/drawing/2014/main" id="{CA7C2D14-9B69-40F0-8605-E8153B4EA754}"/>
              </a:ext>
            </a:extLst>
          </p:cNvPr>
          <p:cNvPicPr>
            <a:picLocks noGrp="1" noChangeAspect="1"/>
          </p:cNvPicPr>
          <p:nvPr>
            <p:ph sz="half" idx="1"/>
          </p:nvPr>
        </p:nvPicPr>
        <p:blipFill>
          <a:blip r:embed="rId2"/>
          <a:stretch>
            <a:fillRect/>
          </a:stretch>
        </p:blipFill>
        <p:spPr>
          <a:xfrm>
            <a:off x="838200" y="1825625"/>
            <a:ext cx="4915486" cy="4490769"/>
          </a:xfrm>
          <a:prstGeom prst="rect">
            <a:avLst/>
          </a:prstGeom>
        </p:spPr>
      </p:pic>
      <p:pic>
        <p:nvPicPr>
          <p:cNvPr id="6" name="Content Placeholder 5">
            <a:extLst>
              <a:ext uri="{FF2B5EF4-FFF2-40B4-BE49-F238E27FC236}">
                <a16:creationId xmlns:a16="http://schemas.microsoft.com/office/drawing/2014/main" id="{9B096573-90F7-4997-B949-2120E4024EE8}"/>
              </a:ext>
            </a:extLst>
          </p:cNvPr>
          <p:cNvPicPr>
            <a:picLocks noGrp="1" noChangeAspect="1"/>
          </p:cNvPicPr>
          <p:nvPr>
            <p:ph sz="half" idx="2"/>
          </p:nvPr>
        </p:nvPicPr>
        <p:blipFill>
          <a:blip r:embed="rId3"/>
          <a:stretch>
            <a:fillRect/>
          </a:stretch>
        </p:blipFill>
        <p:spPr>
          <a:xfrm>
            <a:off x="6172200" y="1825626"/>
            <a:ext cx="5181600" cy="4209414"/>
          </a:xfrm>
          <a:prstGeom prst="rect">
            <a:avLst/>
          </a:prstGeom>
        </p:spPr>
      </p:pic>
    </p:spTree>
    <p:extLst>
      <p:ext uri="{BB962C8B-B14F-4D97-AF65-F5344CB8AC3E}">
        <p14:creationId xmlns:p14="http://schemas.microsoft.com/office/powerpoint/2010/main" val="3727126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03C00-4670-4BF0-938C-9C0F2987A660}"/>
              </a:ext>
            </a:extLst>
          </p:cNvPr>
          <p:cNvPicPr>
            <a:picLocks noChangeAspect="1"/>
          </p:cNvPicPr>
          <p:nvPr/>
        </p:nvPicPr>
        <p:blipFill>
          <a:blip r:embed="rId2"/>
          <a:stretch>
            <a:fillRect/>
          </a:stretch>
        </p:blipFill>
        <p:spPr>
          <a:xfrm>
            <a:off x="1195753" y="984738"/>
            <a:ext cx="9481625" cy="4965896"/>
          </a:xfrm>
          <a:prstGeom prst="rect">
            <a:avLst/>
          </a:prstGeom>
        </p:spPr>
      </p:pic>
    </p:spTree>
    <p:extLst>
      <p:ext uri="{BB962C8B-B14F-4D97-AF65-F5344CB8AC3E}">
        <p14:creationId xmlns:p14="http://schemas.microsoft.com/office/powerpoint/2010/main" val="328744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4614E1-F611-4E6C-9DD2-E0A387752F8A}"/>
              </a:ext>
            </a:extLst>
          </p:cNvPr>
          <p:cNvPicPr>
            <a:picLocks noChangeAspect="1"/>
          </p:cNvPicPr>
          <p:nvPr/>
        </p:nvPicPr>
        <p:blipFill>
          <a:blip r:embed="rId2"/>
          <a:stretch>
            <a:fillRect/>
          </a:stretch>
        </p:blipFill>
        <p:spPr>
          <a:xfrm>
            <a:off x="1344284" y="1500456"/>
            <a:ext cx="4310927" cy="4126621"/>
          </a:xfrm>
          <a:prstGeom prst="rect">
            <a:avLst/>
          </a:prstGeom>
        </p:spPr>
      </p:pic>
      <p:sp>
        <p:nvSpPr>
          <p:cNvPr id="4" name="Rectangle 3">
            <a:extLst>
              <a:ext uri="{FF2B5EF4-FFF2-40B4-BE49-F238E27FC236}">
                <a16:creationId xmlns:a16="http://schemas.microsoft.com/office/drawing/2014/main" id="{1DE4A821-69E5-4F66-A0A8-F826222E8E1A}"/>
              </a:ext>
            </a:extLst>
          </p:cNvPr>
          <p:cNvSpPr/>
          <p:nvPr/>
        </p:nvSpPr>
        <p:spPr>
          <a:xfrm>
            <a:off x="1026942" y="548640"/>
            <a:ext cx="10297550" cy="707886"/>
          </a:xfrm>
          <a:prstGeom prst="rect">
            <a:avLst/>
          </a:prstGeom>
        </p:spPr>
        <p:txBody>
          <a:bodyPr wrap="square">
            <a:spAutoFit/>
          </a:bodyPr>
          <a:lstStyle/>
          <a:p>
            <a:r>
              <a:rPr lang="en-US" sz="4000" b="1" dirty="0"/>
              <a:t>Building practices, knowledge and barriers</a:t>
            </a:r>
          </a:p>
        </p:txBody>
      </p:sp>
      <p:pic>
        <p:nvPicPr>
          <p:cNvPr id="5" name="Picture 4">
            <a:extLst>
              <a:ext uri="{FF2B5EF4-FFF2-40B4-BE49-F238E27FC236}">
                <a16:creationId xmlns:a16="http://schemas.microsoft.com/office/drawing/2014/main" id="{770A8AC1-3FF9-404E-BCDC-BFDAEC2393EC}"/>
              </a:ext>
            </a:extLst>
          </p:cNvPr>
          <p:cNvPicPr>
            <a:picLocks noChangeAspect="1"/>
          </p:cNvPicPr>
          <p:nvPr/>
        </p:nvPicPr>
        <p:blipFill>
          <a:blip r:embed="rId3"/>
          <a:stretch>
            <a:fillRect/>
          </a:stretch>
        </p:blipFill>
        <p:spPr>
          <a:xfrm>
            <a:off x="5936566" y="1500456"/>
            <a:ext cx="5598941" cy="4126621"/>
          </a:xfrm>
          <a:prstGeom prst="rect">
            <a:avLst/>
          </a:prstGeom>
        </p:spPr>
      </p:pic>
    </p:spTree>
    <p:extLst>
      <p:ext uri="{BB962C8B-B14F-4D97-AF65-F5344CB8AC3E}">
        <p14:creationId xmlns:p14="http://schemas.microsoft.com/office/powerpoint/2010/main" val="267883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F5FB-05D5-4F24-8A5E-70A319DB969A}"/>
              </a:ext>
            </a:extLst>
          </p:cNvPr>
          <p:cNvSpPr>
            <a:spLocks noGrp="1"/>
          </p:cNvSpPr>
          <p:nvPr>
            <p:ph type="title"/>
          </p:nvPr>
        </p:nvSpPr>
        <p:spPr>
          <a:xfrm>
            <a:off x="838200" y="365126"/>
            <a:ext cx="10515600" cy="760290"/>
          </a:xfrm>
        </p:spPr>
        <p:txBody>
          <a:bodyPr>
            <a:normAutofit fontScale="90000"/>
          </a:bodyPr>
          <a:lstStyle/>
          <a:p>
            <a:pPr algn="ctr"/>
            <a:r>
              <a:rPr lang="en-US" sz="6000" b="1" dirty="0">
                <a:solidFill>
                  <a:srgbClr val="7E1115"/>
                </a:solidFill>
              </a:rPr>
              <a:t>PDNA Updates</a:t>
            </a:r>
          </a:p>
        </p:txBody>
      </p:sp>
      <p:sp>
        <p:nvSpPr>
          <p:cNvPr id="3" name="Content Placeholder 2">
            <a:extLst>
              <a:ext uri="{FF2B5EF4-FFF2-40B4-BE49-F238E27FC236}">
                <a16:creationId xmlns:a16="http://schemas.microsoft.com/office/drawing/2014/main" id="{F5357580-C020-4D4E-BBF1-417F9F808779}"/>
              </a:ext>
            </a:extLst>
          </p:cNvPr>
          <p:cNvSpPr>
            <a:spLocks noGrp="1"/>
          </p:cNvSpPr>
          <p:nvPr>
            <p:ph idx="1"/>
          </p:nvPr>
        </p:nvSpPr>
        <p:spPr>
          <a:xfrm>
            <a:off x="295423" y="1012874"/>
            <a:ext cx="11633980" cy="5584874"/>
          </a:xfrm>
        </p:spPr>
        <p:txBody>
          <a:bodyPr>
            <a:noAutofit/>
          </a:bodyPr>
          <a:lstStyle/>
          <a:p>
            <a:pPr marL="0" indent="0">
              <a:buNone/>
            </a:pPr>
            <a:r>
              <a:rPr lang="en-US" b="1" dirty="0">
                <a:solidFill>
                  <a:srgbClr val="7E1115"/>
                </a:solidFill>
              </a:rPr>
              <a:t>The Pakistan Post-Disaster Needs Assessment (PDNA) assesses </a:t>
            </a:r>
            <a:r>
              <a:rPr lang="en-US" dirty="0"/>
              <a:t>the impact of the 2022 floods on the Country’s population, physical assets, and service delivery. Led by the Government of Pakistan and supported by the Asian Development Bank, the European Union (EU), the United Nations (UN), and the World Bank, the PDNA provides an initial estimate of damages, losses, and needs resulting from the disaster in the short-, medium-, and long-term. The PDNA follows a globally established and recognized damage, loss, and needs assessment methodology jointly developed by the EU, the World Bank Group (WBG), and the UN. The PDNA is structured as two reports:  </a:t>
            </a:r>
          </a:p>
          <a:p>
            <a:pPr marL="571500" indent="-571500">
              <a:buAutoNum type="romanLcParenBoth"/>
            </a:pPr>
            <a:r>
              <a:rPr lang="en-US" dirty="0"/>
              <a:t>Main Report,</a:t>
            </a:r>
          </a:p>
          <a:p>
            <a:pPr marL="571500" indent="-571500">
              <a:buAutoNum type="romanLcParenBoth"/>
            </a:pPr>
            <a:r>
              <a:rPr lang="en-US" dirty="0"/>
              <a:t>Includes estimates of damage, loss and needs; an overview </a:t>
            </a:r>
            <a:r>
              <a:rPr lang="en-US" dirty="0" err="1"/>
              <a:t>ofmethodology</a:t>
            </a:r>
            <a:r>
              <a:rPr lang="en-US" dirty="0"/>
              <a:t> overview, recovery strategies, macroeconomic and human impacts, and a summary of sector assessments; and the (ii) Supplemental Report, includes full sector assessments, and a full list of contributors and credits</a:t>
            </a:r>
          </a:p>
        </p:txBody>
      </p:sp>
    </p:spTree>
    <p:extLst>
      <p:ext uri="{BB962C8B-B14F-4D97-AF65-F5344CB8AC3E}">
        <p14:creationId xmlns:p14="http://schemas.microsoft.com/office/powerpoint/2010/main" val="31502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EF0FE-E16C-474E-B625-FBB2B7C19D56}"/>
              </a:ext>
            </a:extLst>
          </p:cNvPr>
          <p:cNvPicPr>
            <a:picLocks noChangeAspect="1"/>
          </p:cNvPicPr>
          <p:nvPr/>
        </p:nvPicPr>
        <p:blipFill>
          <a:blip r:embed="rId2"/>
          <a:stretch>
            <a:fillRect/>
          </a:stretch>
        </p:blipFill>
        <p:spPr>
          <a:xfrm>
            <a:off x="534572" y="689317"/>
            <a:ext cx="10592973" cy="5514535"/>
          </a:xfrm>
          <a:prstGeom prst="rect">
            <a:avLst/>
          </a:prstGeom>
        </p:spPr>
      </p:pic>
    </p:spTree>
    <p:extLst>
      <p:ext uri="{BB962C8B-B14F-4D97-AF65-F5344CB8AC3E}">
        <p14:creationId xmlns:p14="http://schemas.microsoft.com/office/powerpoint/2010/main" val="1123063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7248A9-059F-4042-AEB7-67F3F7883708}"/>
              </a:ext>
            </a:extLst>
          </p:cNvPr>
          <p:cNvPicPr>
            <a:picLocks noChangeAspect="1"/>
          </p:cNvPicPr>
          <p:nvPr/>
        </p:nvPicPr>
        <p:blipFill>
          <a:blip r:embed="rId2"/>
          <a:stretch>
            <a:fillRect/>
          </a:stretch>
        </p:blipFill>
        <p:spPr>
          <a:xfrm>
            <a:off x="858129" y="365760"/>
            <a:ext cx="10705514" cy="6161649"/>
          </a:xfrm>
          <a:prstGeom prst="rect">
            <a:avLst/>
          </a:prstGeom>
        </p:spPr>
      </p:pic>
    </p:spTree>
    <p:extLst>
      <p:ext uri="{BB962C8B-B14F-4D97-AF65-F5344CB8AC3E}">
        <p14:creationId xmlns:p14="http://schemas.microsoft.com/office/powerpoint/2010/main" val="2382919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DE1C-38BC-45C8-AE95-2DDDAB5BB144}"/>
              </a:ext>
            </a:extLst>
          </p:cNvPr>
          <p:cNvSpPr>
            <a:spLocks noGrp="1"/>
          </p:cNvSpPr>
          <p:nvPr>
            <p:ph type="title"/>
          </p:nvPr>
        </p:nvSpPr>
        <p:spPr>
          <a:xfrm>
            <a:off x="838200" y="464234"/>
            <a:ext cx="10219005" cy="1226454"/>
          </a:xfrm>
        </p:spPr>
        <p:txBody>
          <a:bodyPr>
            <a:normAutofit fontScale="90000"/>
          </a:bodyPr>
          <a:lstStyle/>
          <a:p>
            <a:r>
              <a:rPr lang="en-US" sz="4900" b="1" dirty="0">
                <a:solidFill>
                  <a:srgbClr val="7E1115"/>
                </a:solidFill>
              </a:rPr>
              <a:t>FLOOD RESPONSE BASELINE ASSESSMENT- SINDH PROVINCE       (DTM)</a:t>
            </a:r>
            <a:br>
              <a:rPr lang="en-US" dirty="0"/>
            </a:br>
            <a:endParaRPr lang="en-US" dirty="0"/>
          </a:p>
        </p:txBody>
      </p:sp>
      <p:sp>
        <p:nvSpPr>
          <p:cNvPr id="3" name="Content Placeholder 2">
            <a:extLst>
              <a:ext uri="{FF2B5EF4-FFF2-40B4-BE49-F238E27FC236}">
                <a16:creationId xmlns:a16="http://schemas.microsoft.com/office/drawing/2014/main" id="{431172DE-DD24-4161-B1EF-F4271515D327}"/>
              </a:ext>
            </a:extLst>
          </p:cNvPr>
          <p:cNvSpPr>
            <a:spLocks noGrp="1"/>
          </p:cNvSpPr>
          <p:nvPr>
            <p:ph idx="1"/>
          </p:nvPr>
        </p:nvSpPr>
        <p:spPr>
          <a:xfrm>
            <a:off x="838200" y="1336431"/>
            <a:ext cx="10515600" cy="4840532"/>
          </a:xfrm>
        </p:spPr>
        <p:txBody>
          <a:bodyPr>
            <a:normAutofit fontScale="85000" lnSpcReduction="20000"/>
          </a:bodyPr>
          <a:lstStyle/>
          <a:p>
            <a:pPr marL="0" indent="0">
              <a:buNone/>
            </a:pPr>
            <a:endParaRPr lang="en-US" dirty="0"/>
          </a:p>
          <a:p>
            <a:r>
              <a:rPr lang="en-US" dirty="0"/>
              <a:t>NDMA reported up to 33 million people have been affected by the floods since mid June 2022  as of 17 October 2022.</a:t>
            </a:r>
          </a:p>
          <a:p>
            <a:r>
              <a:rPr lang="en-US" dirty="0"/>
              <a:t>¹ According to the NDMA Daily Situation Report No.126, 24 districts in Sindh province are calamity-hit and an estimated total of 14,563,770 </a:t>
            </a:r>
          </a:p>
          <a:p>
            <a:pPr marL="0" indent="0">
              <a:buNone/>
            </a:pPr>
            <a:r>
              <a:rPr lang="en-US" dirty="0"/>
              <a:t>   people are affected by the floods.</a:t>
            </a:r>
          </a:p>
          <a:p>
            <a:r>
              <a:rPr lang="en-US" dirty="0"/>
              <a:t>² Besides that, 1.9 million houses are reported to be damaged in Sindh province alone.</a:t>
            </a:r>
          </a:p>
          <a:p>
            <a:r>
              <a:rPr lang="en-US" dirty="0"/>
              <a:t>The purpose of the Baseline Assessment is to map out the estimated number of TDPs and returning TDPs at union council level.</a:t>
            </a:r>
          </a:p>
          <a:p>
            <a:r>
              <a:rPr lang="en-US" dirty="0"/>
              <a:t>Assessment done in top 5 districts were highest displacement in Sindh province. </a:t>
            </a:r>
          </a:p>
          <a:p>
            <a:r>
              <a:rPr lang="en-US" dirty="0"/>
              <a:t>These districts are Khairpur, Larkana, Dadu, Umer Kot and Mirpurkhas. </a:t>
            </a:r>
          </a:p>
          <a:p>
            <a:r>
              <a:rPr lang="en-US" dirty="0"/>
              <a:t>The Baseline Assessment was thus carried out across all 289 union councils that exist under these 5 targeted Districts.</a:t>
            </a:r>
          </a:p>
          <a:p>
            <a:endParaRPr lang="en-US" dirty="0"/>
          </a:p>
        </p:txBody>
      </p:sp>
    </p:spTree>
    <p:extLst>
      <p:ext uri="{BB962C8B-B14F-4D97-AF65-F5344CB8AC3E}">
        <p14:creationId xmlns:p14="http://schemas.microsoft.com/office/powerpoint/2010/main" val="2637810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54502-3406-4431-AA94-2835FF4A2466}"/>
              </a:ext>
            </a:extLst>
          </p:cNvPr>
          <p:cNvSpPr>
            <a:spLocks noGrp="1"/>
          </p:cNvSpPr>
          <p:nvPr>
            <p:ph idx="1"/>
          </p:nvPr>
        </p:nvSpPr>
        <p:spPr>
          <a:xfrm>
            <a:off x="1026942" y="1083212"/>
            <a:ext cx="10326858" cy="5093751"/>
          </a:xfrm>
        </p:spPr>
        <p:txBody>
          <a:bodyPr>
            <a:normAutofit/>
          </a:bodyPr>
          <a:lstStyle/>
          <a:p>
            <a:r>
              <a:rPr lang="en-US" dirty="0"/>
              <a:t>DTM identified that there are an estimated total of 1,502,045 TDPs comprising of 231,630 households displaced due to the floods in the top 5 districts in Sindh Province.</a:t>
            </a:r>
          </a:p>
          <a:p>
            <a:r>
              <a:rPr lang="en-US" dirty="0"/>
              <a:t>Khairpur district witnessed the most displacement(617,850 TDPs).</a:t>
            </a:r>
          </a:p>
          <a:p>
            <a:r>
              <a:rPr lang="en-US" dirty="0"/>
              <a:t>The second highest displacement was observed in Dadu district with 285,564 TDPs.</a:t>
            </a:r>
          </a:p>
          <a:p>
            <a:r>
              <a:rPr lang="en-US" dirty="0"/>
              <a:t>Mirpur Khas district hosted 272,402 TDPs.</a:t>
            </a:r>
          </a:p>
          <a:p>
            <a:r>
              <a:rPr lang="en-US" dirty="0"/>
              <a:t>The districts with the highest number of returning TDPs were Umerkot and Mirpur Khas, with 196,695 returning TDPs (34,519 households) and 188,225 returning TDPs (29,038 households) respectively.</a:t>
            </a:r>
          </a:p>
          <a:p>
            <a:endParaRPr lang="en-US" dirty="0"/>
          </a:p>
        </p:txBody>
      </p:sp>
    </p:spTree>
    <p:extLst>
      <p:ext uri="{BB962C8B-B14F-4D97-AF65-F5344CB8AC3E}">
        <p14:creationId xmlns:p14="http://schemas.microsoft.com/office/powerpoint/2010/main" val="2767671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7D357D-2199-4142-8C7C-3B82C1AD5951}"/>
              </a:ext>
            </a:extLst>
          </p:cNvPr>
          <p:cNvPicPr>
            <a:picLocks noChangeAspect="1"/>
          </p:cNvPicPr>
          <p:nvPr/>
        </p:nvPicPr>
        <p:blipFill>
          <a:blip r:embed="rId2"/>
          <a:stretch>
            <a:fillRect/>
          </a:stretch>
        </p:blipFill>
        <p:spPr>
          <a:xfrm>
            <a:off x="1125414" y="407963"/>
            <a:ext cx="9762979" cy="5781822"/>
          </a:xfrm>
          <a:prstGeom prst="rect">
            <a:avLst/>
          </a:prstGeom>
        </p:spPr>
      </p:pic>
    </p:spTree>
    <p:extLst>
      <p:ext uri="{BB962C8B-B14F-4D97-AF65-F5344CB8AC3E}">
        <p14:creationId xmlns:p14="http://schemas.microsoft.com/office/powerpoint/2010/main" val="372252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AE650-3067-4C89-ACE7-780C54633A43}"/>
              </a:ext>
            </a:extLst>
          </p:cNvPr>
          <p:cNvPicPr>
            <a:picLocks noChangeAspect="1"/>
          </p:cNvPicPr>
          <p:nvPr/>
        </p:nvPicPr>
        <p:blipFill>
          <a:blip r:embed="rId2"/>
          <a:stretch>
            <a:fillRect/>
          </a:stretch>
        </p:blipFill>
        <p:spPr>
          <a:xfrm>
            <a:off x="1364566" y="1111348"/>
            <a:ext cx="9439422" cy="5303520"/>
          </a:xfrm>
          <a:prstGeom prst="rect">
            <a:avLst/>
          </a:prstGeom>
        </p:spPr>
      </p:pic>
      <p:sp>
        <p:nvSpPr>
          <p:cNvPr id="5" name="Rectangle 4">
            <a:extLst>
              <a:ext uri="{FF2B5EF4-FFF2-40B4-BE49-F238E27FC236}">
                <a16:creationId xmlns:a16="http://schemas.microsoft.com/office/drawing/2014/main" id="{0BFBD717-27A7-4D7C-9C62-582EEA37C878}"/>
              </a:ext>
            </a:extLst>
          </p:cNvPr>
          <p:cNvSpPr/>
          <p:nvPr/>
        </p:nvSpPr>
        <p:spPr>
          <a:xfrm>
            <a:off x="1083213" y="168812"/>
            <a:ext cx="9312812" cy="1228465"/>
          </a:xfrm>
          <a:prstGeom prst="rect">
            <a:avLst/>
          </a:prstGeom>
        </p:spPr>
        <p:txBody>
          <a:bodyPr wrap="square">
            <a:spAutoFit/>
          </a:bodyPr>
          <a:lstStyle/>
          <a:p>
            <a:pPr algn="ctr"/>
            <a:r>
              <a:rPr lang="en-US" b="1" dirty="0">
                <a:solidFill>
                  <a:srgbClr val="7E1115"/>
                </a:solidFill>
              </a:rPr>
              <a:t>TOP 5 DISTRICTS WITH RETURNS IN SINDH PROVINCE</a:t>
            </a:r>
          </a:p>
          <a:p>
            <a:r>
              <a:rPr lang="en-US" dirty="0"/>
              <a:t> </a:t>
            </a:r>
          </a:p>
          <a:p>
            <a:endParaRPr lang="en-US" dirty="0"/>
          </a:p>
          <a:p>
            <a:endParaRPr lang="en-US" dirty="0"/>
          </a:p>
        </p:txBody>
      </p:sp>
    </p:spTree>
    <p:extLst>
      <p:ext uri="{BB962C8B-B14F-4D97-AF65-F5344CB8AC3E}">
        <p14:creationId xmlns:p14="http://schemas.microsoft.com/office/powerpoint/2010/main" val="407599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003-1CB7-48F3-9B81-85B95C66F621}"/>
              </a:ext>
            </a:extLst>
          </p:cNvPr>
          <p:cNvSpPr>
            <a:spLocks noGrp="1"/>
          </p:cNvSpPr>
          <p:nvPr>
            <p:ph type="title"/>
          </p:nvPr>
        </p:nvSpPr>
        <p:spPr/>
        <p:txBody>
          <a:bodyPr/>
          <a:lstStyle/>
          <a:p>
            <a:pPr algn="ctr"/>
            <a:r>
              <a:rPr lang="en-US" b="1" dirty="0">
                <a:solidFill>
                  <a:srgbClr val="7E1115"/>
                </a:solidFill>
              </a:rPr>
              <a:t>Shelter Working Group Updates</a:t>
            </a:r>
          </a:p>
        </p:txBody>
      </p:sp>
      <p:sp>
        <p:nvSpPr>
          <p:cNvPr id="3" name="Content Placeholder 2">
            <a:extLst>
              <a:ext uri="{FF2B5EF4-FFF2-40B4-BE49-F238E27FC236}">
                <a16:creationId xmlns:a16="http://schemas.microsoft.com/office/drawing/2014/main" id="{2A9F7A73-15C9-4C10-A1EB-63F6CE303583}"/>
              </a:ext>
            </a:extLst>
          </p:cNvPr>
          <p:cNvSpPr>
            <a:spLocks noGrp="1"/>
          </p:cNvSpPr>
          <p:nvPr>
            <p:ph idx="1"/>
          </p:nvPr>
        </p:nvSpPr>
        <p:spPr/>
        <p:txBody>
          <a:bodyPr>
            <a:normAutofit fontScale="92500" lnSpcReduction="10000"/>
          </a:bodyPr>
          <a:lstStyle/>
          <a:p>
            <a:r>
              <a:rPr lang="en-US" dirty="0"/>
              <a:t>SWG activate at National and Provincial level.</a:t>
            </a:r>
          </a:p>
          <a:p>
            <a:r>
              <a:rPr lang="en-US" dirty="0"/>
              <a:t>Bi-weekly meetings held at national and Provincial level.</a:t>
            </a:r>
          </a:p>
          <a:p>
            <a:r>
              <a:rPr lang="en-US" dirty="0"/>
              <a:t>Sindh government conducted a comprehensive joint survey of flood affected areas from September 26 to November,2022 for assessment of damages to life, property and crops at village level by District administration, NDMA, PDMA and army personnel. </a:t>
            </a:r>
          </a:p>
          <a:p>
            <a:r>
              <a:rPr lang="en-US" dirty="0"/>
              <a:t>90% Survey has completed, report will be polished till 15 December,2022.</a:t>
            </a:r>
          </a:p>
          <a:p>
            <a:r>
              <a:rPr lang="en-US" dirty="0"/>
              <a:t>Priority: Advocacy for coverage gaps; use vulnerability criteria for selection of beneficiaries. More engagement from local authorities needed.</a:t>
            </a:r>
          </a:p>
          <a:p>
            <a:r>
              <a:rPr lang="en-US" dirty="0"/>
              <a:t>Priority: Ensure participation of shelter partners in sector meetings at national and Provincial level.</a:t>
            </a:r>
          </a:p>
          <a:p>
            <a:endParaRPr lang="en-US" dirty="0"/>
          </a:p>
        </p:txBody>
      </p:sp>
    </p:spTree>
    <p:extLst>
      <p:ext uri="{BB962C8B-B14F-4D97-AF65-F5344CB8AC3E}">
        <p14:creationId xmlns:p14="http://schemas.microsoft.com/office/powerpoint/2010/main" val="784987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2ADC6-FE9C-46B2-93EC-E036021F48EB}"/>
              </a:ext>
            </a:extLst>
          </p:cNvPr>
          <p:cNvSpPr>
            <a:spLocks noGrp="1"/>
          </p:cNvSpPr>
          <p:nvPr>
            <p:ph type="title"/>
          </p:nvPr>
        </p:nvSpPr>
        <p:spPr>
          <a:xfrm>
            <a:off x="838200" y="365126"/>
            <a:ext cx="10515600" cy="886900"/>
          </a:xfrm>
        </p:spPr>
        <p:txBody>
          <a:bodyPr>
            <a:normAutofit fontScale="90000"/>
          </a:bodyPr>
          <a:lstStyle/>
          <a:p>
            <a:r>
              <a:rPr lang="en-US" b="1" dirty="0">
                <a:solidFill>
                  <a:srgbClr val="7E1115"/>
                </a:solidFill>
              </a:rPr>
              <a:t>NUMBER OF UNION COUNCILS THAT REPORTED THE FOLLOWING NEEDS</a:t>
            </a:r>
          </a:p>
        </p:txBody>
      </p:sp>
      <p:pic>
        <p:nvPicPr>
          <p:cNvPr id="7" name="Content Placeholder 6">
            <a:extLst>
              <a:ext uri="{FF2B5EF4-FFF2-40B4-BE49-F238E27FC236}">
                <a16:creationId xmlns:a16="http://schemas.microsoft.com/office/drawing/2014/main" id="{78EFE0E1-831B-4C45-9310-AE68441CB714}"/>
              </a:ext>
            </a:extLst>
          </p:cNvPr>
          <p:cNvPicPr>
            <a:picLocks noGrp="1" noChangeAspect="1"/>
          </p:cNvPicPr>
          <p:nvPr>
            <p:ph idx="1"/>
          </p:nvPr>
        </p:nvPicPr>
        <p:blipFill>
          <a:blip r:embed="rId2"/>
          <a:stretch>
            <a:fillRect/>
          </a:stretch>
        </p:blipFill>
        <p:spPr>
          <a:xfrm>
            <a:off x="2293033" y="1252027"/>
            <a:ext cx="5783142" cy="5500466"/>
          </a:xfrm>
          <a:prstGeom prst="rect">
            <a:avLst/>
          </a:prstGeom>
        </p:spPr>
      </p:pic>
    </p:spTree>
    <p:extLst>
      <p:ext uri="{BB962C8B-B14F-4D97-AF65-F5344CB8AC3E}">
        <p14:creationId xmlns:p14="http://schemas.microsoft.com/office/powerpoint/2010/main" val="282831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F3E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DB964-0572-4BCF-47C6-0F9AB1C21C4D}"/>
              </a:ext>
            </a:extLst>
          </p:cNvPr>
          <p:cNvSpPr>
            <a:spLocks noGrp="1"/>
          </p:cNvSpPr>
          <p:nvPr>
            <p:ph type="title"/>
          </p:nvPr>
        </p:nvSpPr>
        <p:spPr>
          <a:xfrm>
            <a:off x="3798277" y="1474507"/>
            <a:ext cx="3902405" cy="3701210"/>
          </a:xfrm>
        </p:spPr>
        <p:txBody>
          <a:bodyPr>
            <a:normAutofit/>
          </a:bodyPr>
          <a:lstStyle/>
          <a:p>
            <a:pPr algn="ctr"/>
            <a:r>
              <a:rPr lang="en-US" sz="8800" b="1" dirty="0">
                <a:solidFill>
                  <a:srgbClr val="7E1115"/>
                </a:solidFill>
                <a:cs typeface="Calibri Light"/>
              </a:rPr>
              <a:t>AoB</a:t>
            </a:r>
            <a:endParaRPr lang="en-US" sz="8800" b="1" dirty="0">
              <a:solidFill>
                <a:srgbClr val="7E1115"/>
              </a:solidFill>
            </a:endParaRPr>
          </a:p>
        </p:txBody>
      </p:sp>
    </p:spTree>
    <p:extLst>
      <p:ext uri="{BB962C8B-B14F-4D97-AF65-F5344CB8AC3E}">
        <p14:creationId xmlns:p14="http://schemas.microsoft.com/office/powerpoint/2010/main" val="129380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8780-48C7-47FD-B288-725C055E5A18}"/>
              </a:ext>
            </a:extLst>
          </p:cNvPr>
          <p:cNvSpPr>
            <a:spLocks noGrp="1"/>
          </p:cNvSpPr>
          <p:nvPr>
            <p:ph type="title"/>
          </p:nvPr>
        </p:nvSpPr>
        <p:spPr/>
        <p:txBody>
          <a:bodyPr>
            <a:normAutofit/>
          </a:bodyPr>
          <a:lstStyle/>
          <a:p>
            <a:pPr algn="ctr"/>
            <a:r>
              <a:rPr lang="en-US" sz="5400" b="1" dirty="0">
                <a:solidFill>
                  <a:srgbClr val="7E1115"/>
                </a:solidFill>
              </a:rPr>
              <a:t>Challenges</a:t>
            </a:r>
          </a:p>
        </p:txBody>
      </p:sp>
      <p:sp>
        <p:nvSpPr>
          <p:cNvPr id="3" name="Content Placeholder 2">
            <a:extLst>
              <a:ext uri="{FF2B5EF4-FFF2-40B4-BE49-F238E27FC236}">
                <a16:creationId xmlns:a16="http://schemas.microsoft.com/office/drawing/2014/main" id="{B593299B-5CC1-4B01-9DD3-87E838E5E7F7}"/>
              </a:ext>
            </a:extLst>
          </p:cNvPr>
          <p:cNvSpPr>
            <a:spLocks noGrp="1"/>
          </p:cNvSpPr>
          <p:nvPr>
            <p:ph idx="1"/>
          </p:nvPr>
        </p:nvSpPr>
        <p:spPr>
          <a:xfrm>
            <a:off x="838200" y="1491174"/>
            <a:ext cx="10515600" cy="5366825"/>
          </a:xfrm>
        </p:spPr>
        <p:txBody>
          <a:bodyPr>
            <a:normAutofit fontScale="77500" lnSpcReduction="20000"/>
          </a:bodyPr>
          <a:lstStyle/>
          <a:p>
            <a:r>
              <a:rPr lang="en-US" dirty="0"/>
              <a:t> </a:t>
            </a:r>
            <a:r>
              <a:rPr lang="en-US" sz="3100" dirty="0"/>
              <a:t>5Ws data of OCHA not covering information at village level so unable to verify duplication.</a:t>
            </a:r>
          </a:p>
          <a:p>
            <a:r>
              <a:rPr lang="en-US" sz="3100" dirty="0"/>
              <a:t> Identification of gaps, and most vulnerable communities in need of assistance .</a:t>
            </a:r>
          </a:p>
          <a:p>
            <a:r>
              <a:rPr lang="en-US" sz="3100" dirty="0"/>
              <a:t> Dewatering activities are increasing vulnerabilities of communities living in adjacent areas because there is no natural or artificial source of drainage present/available </a:t>
            </a:r>
          </a:p>
          <a:p>
            <a:r>
              <a:rPr lang="en-US" sz="3100" dirty="0"/>
              <a:t>Turn over of district officials &gt;&gt; difficult to liaise with administration</a:t>
            </a:r>
          </a:p>
          <a:p>
            <a:r>
              <a:rPr lang="en-US" sz="3100" dirty="0"/>
              <a:t>Good coverage of Emergency Shelter projects in Shikarpur ,Qambershadadkot and Dadu , more support needed in Shaheed Banazirabad, Mirpurkhas and Noshehroferoz. </a:t>
            </a:r>
          </a:p>
          <a:p>
            <a:r>
              <a:rPr lang="en-US" sz="3100" dirty="0"/>
              <a:t>Slow progress on provision of emergency shelters in those areas which are not accessible/ under water to protect from upcoming winter.</a:t>
            </a:r>
          </a:p>
          <a:p>
            <a:r>
              <a:rPr lang="en-US" sz="3100" dirty="0"/>
              <a:t>Early recover shelter activities in Dadu , Jamshoro, Matyari , Jacobabad , Ghotki , Mirpurkhas and Sanghar has started, some did not inform the working group , UN OCHA  and authorities.</a:t>
            </a:r>
          </a:p>
          <a:p>
            <a:r>
              <a:rPr lang="en-US" sz="3100" dirty="0"/>
              <a:t>Recovery shelter com</a:t>
            </a:r>
            <a:r>
              <a:rPr lang="en-US" dirty="0"/>
              <a:t>mitted very low in number ,still not reported  by implementing partners.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7905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035D-CC28-2D8D-E2D4-CC6C0EE8464D}"/>
              </a:ext>
            </a:extLst>
          </p:cNvPr>
          <p:cNvSpPr>
            <a:spLocks noGrp="1"/>
          </p:cNvSpPr>
          <p:nvPr>
            <p:ph type="title"/>
          </p:nvPr>
        </p:nvSpPr>
        <p:spPr/>
        <p:txBody>
          <a:bodyPr/>
          <a:lstStyle/>
          <a:p>
            <a:pPr algn="ctr"/>
            <a:r>
              <a:rPr lang="en-US" b="1">
                <a:solidFill>
                  <a:srgbClr val="7E1115"/>
                </a:solidFill>
                <a:latin typeface="Verdana" panose="020B0604030504040204" pitchFamily="34" charset="0"/>
                <a:ea typeface="Verdana" panose="020B0604030504040204" pitchFamily="34" charset="0"/>
              </a:rPr>
              <a:t>5W reporting</a:t>
            </a:r>
            <a:endParaRPr lang="LID4096" b="1">
              <a:solidFill>
                <a:srgbClr val="7E1115"/>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C5E582DA-31A4-9E5B-E3BF-56C47EBC3DA4}"/>
              </a:ext>
            </a:extLst>
          </p:cNvPr>
          <p:cNvSpPr>
            <a:spLocks noGrp="1"/>
          </p:cNvSpPr>
          <p:nvPr>
            <p:ph idx="1"/>
          </p:nvPr>
        </p:nvSpPr>
        <p:spPr/>
        <p:txBody>
          <a:bodyPr/>
          <a:lstStyle/>
          <a:p>
            <a:r>
              <a:rPr lang="en-US">
                <a:latin typeface="Verdana" panose="020B0604030504040204" pitchFamily="34" charset="0"/>
                <a:ea typeface="Verdana" panose="020B0604030504040204" pitchFamily="34" charset="0"/>
              </a:rPr>
              <a:t>Two report process – pipeline or non pipeline</a:t>
            </a:r>
          </a:p>
          <a:p>
            <a:r>
              <a:rPr lang="en-US">
                <a:latin typeface="Verdana" panose="020B0604030504040204" pitchFamily="34" charset="0"/>
                <a:ea typeface="Verdana" panose="020B0604030504040204" pitchFamily="34" charset="0"/>
              </a:rPr>
              <a:t>5W data quality:</a:t>
            </a:r>
          </a:p>
          <a:p>
            <a:pPr lvl="1"/>
            <a:r>
              <a:rPr lang="en-US">
                <a:latin typeface="Verdana" panose="020B0604030504040204" pitchFamily="34" charset="0"/>
                <a:ea typeface="Verdana" panose="020B0604030504040204" pitchFamily="34" charset="0"/>
              </a:rPr>
              <a:t>Ongoing activities</a:t>
            </a:r>
          </a:p>
          <a:p>
            <a:pPr lvl="1"/>
            <a:r>
              <a:rPr lang="en-US">
                <a:latin typeface="Verdana" panose="020B0604030504040204" pitchFamily="34" charset="0"/>
                <a:ea typeface="Verdana" panose="020B0604030504040204" pitchFamily="34" charset="0"/>
              </a:rPr>
              <a:t>What is a distribution?</a:t>
            </a:r>
          </a:p>
          <a:p>
            <a:pPr lvl="1"/>
            <a:r>
              <a:rPr lang="en-US">
                <a:latin typeface="Verdana" panose="020B0604030504040204" pitchFamily="34" charset="0"/>
                <a:ea typeface="Verdana" panose="020B0604030504040204" pitchFamily="34" charset="0"/>
              </a:rPr>
              <a:t>People reached</a:t>
            </a:r>
          </a:p>
          <a:p>
            <a:pPr lvl="1"/>
            <a:r>
              <a:rPr lang="en-US">
                <a:latin typeface="Verdana" panose="020B0604030504040204" pitchFamily="34" charset="0"/>
                <a:ea typeface="Verdana" panose="020B0604030504040204" pitchFamily="34" charset="0"/>
              </a:rPr>
              <a:t>Why getting the reporting right is important</a:t>
            </a:r>
          </a:p>
          <a:p>
            <a:pPr lvl="1"/>
            <a:endParaRPr lang="en-US">
              <a:latin typeface="Verdana" panose="020B0604030504040204" pitchFamily="34" charset="0"/>
              <a:ea typeface="Verdana" panose="020B0604030504040204" pitchFamily="34" charset="0"/>
            </a:endParaRPr>
          </a:p>
          <a:p>
            <a:endParaRPr lang="LID4096">
              <a:latin typeface="Verdana" panose="020B060403050404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0E8D9EB-1C96-DB47-879F-8E9F2968EB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61" y="107462"/>
            <a:ext cx="2348180" cy="464868"/>
          </a:xfrm>
          <a:prstGeom prst="rect">
            <a:avLst/>
          </a:prstGeom>
        </p:spPr>
      </p:pic>
    </p:spTree>
    <p:extLst>
      <p:ext uri="{BB962C8B-B14F-4D97-AF65-F5344CB8AC3E}">
        <p14:creationId xmlns:p14="http://schemas.microsoft.com/office/powerpoint/2010/main" val="271841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193270-5891-4378-8E84-7ECD8E22757F}"/>
              </a:ext>
            </a:extLst>
          </p:cNvPr>
          <p:cNvPicPr>
            <a:picLocks noChangeAspect="1"/>
          </p:cNvPicPr>
          <p:nvPr/>
        </p:nvPicPr>
        <p:blipFill>
          <a:blip r:embed="rId2"/>
          <a:stretch>
            <a:fillRect/>
          </a:stretch>
        </p:blipFill>
        <p:spPr>
          <a:xfrm>
            <a:off x="604911" y="1463040"/>
            <a:ext cx="11183816" cy="4793565"/>
          </a:xfrm>
          <a:prstGeom prst="rect">
            <a:avLst/>
          </a:prstGeom>
        </p:spPr>
      </p:pic>
      <p:pic>
        <p:nvPicPr>
          <p:cNvPr id="3" name="Picture 2">
            <a:extLst>
              <a:ext uri="{FF2B5EF4-FFF2-40B4-BE49-F238E27FC236}">
                <a16:creationId xmlns:a16="http://schemas.microsoft.com/office/drawing/2014/main" id="{EB868CE0-5DB4-47F2-83DF-D82E9A6A0283}"/>
              </a:ext>
            </a:extLst>
          </p:cNvPr>
          <p:cNvPicPr>
            <a:picLocks noChangeAspect="1"/>
          </p:cNvPicPr>
          <p:nvPr/>
        </p:nvPicPr>
        <p:blipFill>
          <a:blip r:embed="rId3"/>
          <a:stretch>
            <a:fillRect/>
          </a:stretch>
        </p:blipFill>
        <p:spPr>
          <a:xfrm>
            <a:off x="393896" y="407963"/>
            <a:ext cx="3826412" cy="942535"/>
          </a:xfrm>
          <a:prstGeom prst="rect">
            <a:avLst/>
          </a:prstGeom>
        </p:spPr>
      </p:pic>
    </p:spTree>
    <p:extLst>
      <p:ext uri="{BB962C8B-B14F-4D97-AF65-F5344CB8AC3E}">
        <p14:creationId xmlns:p14="http://schemas.microsoft.com/office/powerpoint/2010/main" val="242078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186CBC-40DE-48DE-809C-FDD015D21D1B}"/>
              </a:ext>
            </a:extLst>
          </p:cNvPr>
          <p:cNvPicPr>
            <a:picLocks noChangeAspect="1"/>
          </p:cNvPicPr>
          <p:nvPr/>
        </p:nvPicPr>
        <p:blipFill>
          <a:blip r:embed="rId2"/>
          <a:stretch>
            <a:fillRect/>
          </a:stretch>
        </p:blipFill>
        <p:spPr>
          <a:xfrm>
            <a:off x="618978" y="970671"/>
            <a:ext cx="10649243" cy="5739618"/>
          </a:xfrm>
          <a:prstGeom prst="rect">
            <a:avLst/>
          </a:prstGeom>
        </p:spPr>
      </p:pic>
      <p:pic>
        <p:nvPicPr>
          <p:cNvPr id="3" name="Picture 2">
            <a:extLst>
              <a:ext uri="{FF2B5EF4-FFF2-40B4-BE49-F238E27FC236}">
                <a16:creationId xmlns:a16="http://schemas.microsoft.com/office/drawing/2014/main" id="{A34901BB-4455-4B1D-8F18-AA357F179EEC}"/>
              </a:ext>
            </a:extLst>
          </p:cNvPr>
          <p:cNvPicPr>
            <a:picLocks noChangeAspect="1"/>
          </p:cNvPicPr>
          <p:nvPr/>
        </p:nvPicPr>
        <p:blipFill>
          <a:blip r:embed="rId3"/>
          <a:stretch>
            <a:fillRect/>
          </a:stretch>
        </p:blipFill>
        <p:spPr>
          <a:xfrm>
            <a:off x="618978" y="147712"/>
            <a:ext cx="3910819" cy="822960"/>
          </a:xfrm>
          <a:prstGeom prst="rect">
            <a:avLst/>
          </a:prstGeom>
        </p:spPr>
      </p:pic>
    </p:spTree>
    <p:extLst>
      <p:ext uri="{BB962C8B-B14F-4D97-AF65-F5344CB8AC3E}">
        <p14:creationId xmlns:p14="http://schemas.microsoft.com/office/powerpoint/2010/main" val="4183567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F7DF83-F37D-43C9-939E-0BAE507034C5}"/>
              </a:ext>
            </a:extLst>
          </p:cNvPr>
          <p:cNvPicPr>
            <a:picLocks noChangeAspect="1"/>
          </p:cNvPicPr>
          <p:nvPr/>
        </p:nvPicPr>
        <p:blipFill>
          <a:blip r:embed="rId2"/>
          <a:stretch>
            <a:fillRect/>
          </a:stretch>
        </p:blipFill>
        <p:spPr>
          <a:xfrm>
            <a:off x="1955410" y="478303"/>
            <a:ext cx="6836898" cy="1212386"/>
          </a:xfrm>
          <a:prstGeom prst="rect">
            <a:avLst/>
          </a:prstGeom>
        </p:spPr>
      </p:pic>
      <p:pic>
        <p:nvPicPr>
          <p:cNvPr id="4" name="Content Placeholder 3">
            <a:extLst>
              <a:ext uri="{FF2B5EF4-FFF2-40B4-BE49-F238E27FC236}">
                <a16:creationId xmlns:a16="http://schemas.microsoft.com/office/drawing/2014/main" id="{F4713B32-03C1-4592-96B5-8E3516D828A6}"/>
              </a:ext>
            </a:extLst>
          </p:cNvPr>
          <p:cNvPicPr>
            <a:picLocks noGrp="1" noChangeAspect="1"/>
          </p:cNvPicPr>
          <p:nvPr>
            <p:ph idx="1"/>
          </p:nvPr>
        </p:nvPicPr>
        <p:blipFill>
          <a:blip r:embed="rId3"/>
          <a:stretch>
            <a:fillRect/>
          </a:stretch>
        </p:blipFill>
        <p:spPr>
          <a:xfrm>
            <a:off x="1256494" y="1955409"/>
            <a:ext cx="3976688" cy="3263705"/>
          </a:xfrm>
          <a:prstGeom prst="rect">
            <a:avLst/>
          </a:prstGeom>
        </p:spPr>
      </p:pic>
      <p:pic>
        <p:nvPicPr>
          <p:cNvPr id="5" name="Picture 4">
            <a:extLst>
              <a:ext uri="{FF2B5EF4-FFF2-40B4-BE49-F238E27FC236}">
                <a16:creationId xmlns:a16="http://schemas.microsoft.com/office/drawing/2014/main" id="{BACE1523-48D8-490F-9EDD-8C5E1AC2A80D}"/>
              </a:ext>
            </a:extLst>
          </p:cNvPr>
          <p:cNvPicPr>
            <a:picLocks noChangeAspect="1"/>
          </p:cNvPicPr>
          <p:nvPr/>
        </p:nvPicPr>
        <p:blipFill>
          <a:blip r:embed="rId4"/>
          <a:stretch>
            <a:fillRect/>
          </a:stretch>
        </p:blipFill>
        <p:spPr>
          <a:xfrm>
            <a:off x="4547161" y="2307102"/>
            <a:ext cx="2964987" cy="2560320"/>
          </a:xfrm>
          <a:prstGeom prst="rect">
            <a:avLst/>
          </a:prstGeom>
        </p:spPr>
      </p:pic>
      <p:pic>
        <p:nvPicPr>
          <p:cNvPr id="7" name="Picture 6">
            <a:extLst>
              <a:ext uri="{FF2B5EF4-FFF2-40B4-BE49-F238E27FC236}">
                <a16:creationId xmlns:a16="http://schemas.microsoft.com/office/drawing/2014/main" id="{65F61824-017D-4910-B210-B2B4C90430BA}"/>
              </a:ext>
            </a:extLst>
          </p:cNvPr>
          <p:cNvPicPr>
            <a:picLocks noChangeAspect="1"/>
          </p:cNvPicPr>
          <p:nvPr/>
        </p:nvPicPr>
        <p:blipFill>
          <a:blip r:embed="rId5"/>
          <a:stretch>
            <a:fillRect/>
          </a:stretch>
        </p:blipFill>
        <p:spPr>
          <a:xfrm>
            <a:off x="7962314" y="2307102"/>
            <a:ext cx="3235569" cy="2560319"/>
          </a:xfrm>
          <a:prstGeom prst="rect">
            <a:avLst/>
          </a:prstGeom>
        </p:spPr>
      </p:pic>
    </p:spTree>
    <p:extLst>
      <p:ext uri="{BB962C8B-B14F-4D97-AF65-F5344CB8AC3E}">
        <p14:creationId xmlns:p14="http://schemas.microsoft.com/office/powerpoint/2010/main" val="424682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C9AA-A8A1-44A7-A635-E6C18BD6562C}"/>
              </a:ext>
            </a:extLst>
          </p:cNvPr>
          <p:cNvSpPr>
            <a:spLocks noGrp="1"/>
          </p:cNvSpPr>
          <p:nvPr>
            <p:ph type="title"/>
          </p:nvPr>
        </p:nvSpPr>
        <p:spPr/>
        <p:txBody>
          <a:bodyPr/>
          <a:lstStyle/>
          <a:p>
            <a:r>
              <a:rPr lang="en-US" b="1" dirty="0">
                <a:solidFill>
                  <a:srgbClr val="7E1115"/>
                </a:solidFill>
              </a:rPr>
              <a:t>SHELTER PRIORITIES FOR WINTERIZATION</a:t>
            </a:r>
          </a:p>
        </p:txBody>
      </p:sp>
      <p:sp>
        <p:nvSpPr>
          <p:cNvPr id="3" name="Content Placeholder 2">
            <a:extLst>
              <a:ext uri="{FF2B5EF4-FFF2-40B4-BE49-F238E27FC236}">
                <a16:creationId xmlns:a16="http://schemas.microsoft.com/office/drawing/2014/main" id="{29C80512-9090-4442-88E9-1C0C8E9B528E}"/>
              </a:ext>
            </a:extLst>
          </p:cNvPr>
          <p:cNvSpPr>
            <a:spLocks noGrp="1"/>
          </p:cNvSpPr>
          <p:nvPr>
            <p:ph idx="1"/>
          </p:nvPr>
        </p:nvSpPr>
        <p:spPr>
          <a:xfrm>
            <a:off x="838200" y="1575582"/>
            <a:ext cx="10515600" cy="4601381"/>
          </a:xfrm>
        </p:spPr>
        <p:txBody>
          <a:bodyPr>
            <a:normAutofit/>
          </a:bodyPr>
          <a:lstStyle/>
          <a:p>
            <a:r>
              <a:rPr lang="en-US" dirty="0"/>
              <a:t>There is an urgent need for winterization as part of the response to the Pakistan floods, as extreme weather in certain affected areas may further endanger lives. Shelter and NFI support are a priority in order to protect flood-affected households from the elements.</a:t>
            </a:r>
          </a:p>
          <a:p>
            <a:r>
              <a:rPr lang="en-US" dirty="0"/>
              <a:t>This Strategy advocates for an immediate response to these needs and provides recommendations on minimum winterization standards.</a:t>
            </a:r>
          </a:p>
          <a:p>
            <a:r>
              <a:rPr lang="en-US" dirty="0"/>
              <a:t>As winter has arrived in most of the affected areas the timeframe for action is extremely limited.</a:t>
            </a:r>
          </a:p>
          <a:p>
            <a:r>
              <a:rPr lang="en-US" dirty="0"/>
              <a:t>Districts in northern KP, Gilgit Baltistan and some areas of Baluchistan will face sub-zero temperatures in the coming months </a:t>
            </a:r>
          </a:p>
        </p:txBody>
      </p:sp>
    </p:spTree>
    <p:extLst>
      <p:ext uri="{BB962C8B-B14F-4D97-AF65-F5344CB8AC3E}">
        <p14:creationId xmlns:p14="http://schemas.microsoft.com/office/powerpoint/2010/main" val="360753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1EA2ECB47014EA5A1902B89AEA8B0" ma:contentTypeVersion="13" ma:contentTypeDescription="Create a new document." ma:contentTypeScope="" ma:versionID="ad9d97935cf3334286560d0d3ed2eec2">
  <xsd:schema xmlns:xsd="http://www.w3.org/2001/XMLSchema" xmlns:xs="http://www.w3.org/2001/XMLSchema" xmlns:p="http://schemas.microsoft.com/office/2006/metadata/properties" xmlns:ns2="6360225c-0102-4b2f-a922-e3220516d683" xmlns:ns3="4c55a0b7-40e6-4b43-80fa-fb2ad9d672bd" targetNamespace="http://schemas.microsoft.com/office/2006/metadata/properties" ma:root="true" ma:fieldsID="ef0460a97973df7df5758ad1988463c4" ns2:_="" ns3:_="">
    <xsd:import namespace="6360225c-0102-4b2f-a922-e3220516d683"/>
    <xsd:import namespace="4c55a0b7-40e6-4b43-80fa-fb2ad9d672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0225c-0102-4b2f-a922-e3220516d6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55a0b7-40e6-4b43-80fa-fb2ad9d672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f9af75c-afae-4942-87ad-f3e7ef0e6d3b}" ma:internalName="TaxCatchAll" ma:showField="CatchAllData" ma:web="4c55a0b7-40e6-4b43-80fa-fb2ad9d672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60225c-0102-4b2f-a922-e3220516d683">
      <Terms xmlns="http://schemas.microsoft.com/office/infopath/2007/PartnerControls"/>
    </lcf76f155ced4ddcb4097134ff3c332f>
    <TaxCatchAll xmlns="4c55a0b7-40e6-4b43-80fa-fb2ad9d672bd" xsi:nil="true"/>
  </documentManagement>
</p:properties>
</file>

<file path=customXml/itemProps1.xml><?xml version="1.0" encoding="utf-8"?>
<ds:datastoreItem xmlns:ds="http://schemas.openxmlformats.org/officeDocument/2006/customXml" ds:itemID="{C574AB88-8B2D-498E-BED5-90B810213491}">
  <ds:schemaRefs>
    <ds:schemaRef ds:uri="http://schemas.microsoft.com/sharepoint/v3/contenttype/forms"/>
  </ds:schemaRefs>
</ds:datastoreItem>
</file>

<file path=customXml/itemProps2.xml><?xml version="1.0" encoding="utf-8"?>
<ds:datastoreItem xmlns:ds="http://schemas.openxmlformats.org/officeDocument/2006/customXml" ds:itemID="{960F5EBD-0AD2-4077-9D77-C40BF023660D}">
  <ds:schemaRefs>
    <ds:schemaRef ds:uri="4c55a0b7-40e6-4b43-80fa-fb2ad9d672bd"/>
    <ds:schemaRef ds:uri="6360225c-0102-4b2f-a922-e3220516d6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512E37-8DDA-48CB-97DC-5C8FBF82E571}">
  <ds:schemaRefs>
    <ds:schemaRef ds:uri="4c55a0b7-40e6-4b43-80fa-fb2ad9d672bd"/>
    <ds:schemaRef ds:uri="6360225c-0102-4b2f-a922-e3220516d6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376</TotalTime>
  <Words>1343</Words>
  <Application>Microsoft Office PowerPoint</Application>
  <PresentationFormat>Widescreen</PresentationFormat>
  <Paragraphs>121</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Verdana</vt:lpstr>
      <vt:lpstr>Wingdings</vt:lpstr>
      <vt:lpstr>Office Theme</vt:lpstr>
      <vt:lpstr>Pakistan Shelter Sector</vt:lpstr>
      <vt:lpstr>Shelter/NFI Sector Working Group </vt:lpstr>
      <vt:lpstr>Shelter Working Group Updates</vt:lpstr>
      <vt:lpstr>Challenges</vt:lpstr>
      <vt:lpstr>5W reporting</vt:lpstr>
      <vt:lpstr>PowerPoint Presentation</vt:lpstr>
      <vt:lpstr>PowerPoint Presentation</vt:lpstr>
      <vt:lpstr>PowerPoint Presentation</vt:lpstr>
      <vt:lpstr>SHELTER PRIORITIES FOR WINTERIZATION</vt:lpstr>
      <vt:lpstr>PowerPoint Presentation</vt:lpstr>
      <vt:lpstr>To maximize assistance and protection for those in need, the Winterization Strategy for Shelter &amp; NFI advocates that the following three approaches be undertaken simultaneously: </vt:lpstr>
      <vt:lpstr>SHELTER Sector RECOMMENDED NFI KIT FOR FLOODS RESPONSE 2022</vt:lpstr>
      <vt:lpstr>PowerPoint Presentation</vt:lpstr>
      <vt:lpstr>2022 Winterized Shelter Technical Guidelines</vt:lpstr>
      <vt:lpstr>PowerPoint Presentation</vt:lpstr>
      <vt:lpstr>Fire Safety recommendations for temporary settlements</vt:lpstr>
      <vt:lpstr>ORS Survey Updates</vt:lpstr>
      <vt:lpstr>One Room Shelter</vt:lpstr>
      <vt:lpstr>PowerPoint Presentation</vt:lpstr>
      <vt:lpstr>One Room Shelter</vt:lpstr>
      <vt:lpstr>PowerPoint Presentation</vt:lpstr>
      <vt:lpstr>PowerPoint Presentation</vt:lpstr>
      <vt:lpstr>PDNA Updates</vt:lpstr>
      <vt:lpstr>PowerPoint Presentation</vt:lpstr>
      <vt:lpstr>PowerPoint Presentation</vt:lpstr>
      <vt:lpstr>FLOOD RESPONSE BASELINE ASSESSMENT- SINDH PROVINCE       (DTM) </vt:lpstr>
      <vt:lpstr>PowerPoint Presentation</vt:lpstr>
      <vt:lpstr>PowerPoint Presentation</vt:lpstr>
      <vt:lpstr>PowerPoint Presentation</vt:lpstr>
      <vt:lpstr>NUMBER OF UNION COUNCILS THAT REPORTED THE FOLLOWING NEEDS</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Shelter Sector</dc:title>
  <dc:creator>MCDONALD Brian</dc:creator>
  <cp:lastModifiedBy>PERVEZ Deeba</cp:lastModifiedBy>
  <cp:revision>47</cp:revision>
  <dcterms:created xsi:type="dcterms:W3CDTF">2022-10-13T04:29:14Z</dcterms:created>
  <dcterms:modified xsi:type="dcterms:W3CDTF">2022-12-07T04:59:12Z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0x0101005811EA2ECB47014EA5A1902B89AEA8B0</vt:lpwstr>
  </property>
  <property fmtid="{D5CDD505-2E9C-101B-9397-08002B2CF9AE}" pid="3" name="MediaServiceImageTags">
    <vt:lpwstr/>
  </property>
</Properties>
</file>